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13.xml" ContentType="application/vnd.openxmlformats-officedocument.presentationml.slideMaster+xml"/>
  <Override PartName="/ppt/slideMasters/slideMaster6.xml" ContentType="application/vnd.openxmlformats-officedocument.presentationml.slideMaster+xml"/>
  <Override PartName="/ppt/slideMasters/slideMaster12.xml" ContentType="application/vnd.openxmlformats-officedocument.presentationml.slideMaster+xml"/>
  <Override PartName="/ppt/slideMasters/slideMaster5.xml" ContentType="application/vnd.openxmlformats-officedocument.presentationml.slideMaster+xml"/>
  <Override PartName="/ppt/slideMasters/slideMaster11.xml" ContentType="application/vnd.openxmlformats-officedocument.presentationml.slideMaster+xml"/>
  <Override PartName="/ppt/slideMasters/slideMaster4.xml" ContentType="application/vnd.openxmlformats-officedocument.presentationml.slideMaster+xml"/>
  <Override PartName="/ppt/slideMasters/slideMaster22.xml" ContentType="application/vnd.openxmlformats-officedocument.presentationml.slideMaster+xml"/>
  <Override PartName="/ppt/slideMasters/slideMaster3.xml" ContentType="application/vnd.openxmlformats-officedocument.presentationml.slideMaster+xml"/>
  <Override PartName="/ppt/slideMasters/slideMaster10.xml" ContentType="application/vnd.openxmlformats-officedocument.presentationml.slideMaster+xml"/>
  <Override PartName="/ppt/slideMasters/slideMaster2.xml" ContentType="application/vnd.openxmlformats-officedocument.presentationml.slideMaster+xml"/>
  <Override PartName="/ppt/slideMasters/slideMaster21.xml" ContentType="application/vnd.openxmlformats-officedocument.presentationml.slideMaster+xml"/>
  <Override PartName="/ppt/slideMasters/slideMaster19.xml" ContentType="application/vnd.openxmlformats-officedocument.presentationml.slideMaster+xml"/>
  <Override PartName="/ppt/slideMasters/slideMaster1.xml" ContentType="application/vnd.openxmlformats-officedocument.presentationml.slideMaster+xml"/>
  <Override PartName="/ppt/slideMasters/slideMaster20.xml" ContentType="application/vnd.openxmlformats-officedocument.presentationml.slideMaster+xml"/>
  <Override PartName="/ppt/slideMasters/slideMaster18.xml" ContentType="application/vnd.openxmlformats-officedocument.presentationml.slideMaster+xml"/>
  <Override PartName="/ppt/slideMasters/_rels/slideMaster14.xml.rels" ContentType="application/vnd.openxmlformats-package.relationships+xml"/>
  <Override PartName="/ppt/slideMasters/_rels/slideMaster15.xml.rels" ContentType="application/vnd.openxmlformats-package.relationships+xml"/>
  <Override PartName="/ppt/slideMasters/_rels/slideMaster16.xml.rels" ContentType="application/vnd.openxmlformats-package.relationships+xml"/>
  <Override PartName="/ppt/slideMasters/_rels/slideMaster10.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0.xml.rels" ContentType="application/vnd.openxmlformats-package.relationships+xml"/>
  <Override PartName="/ppt/slideMasters/_rels/slideMaster19.xml.rels" ContentType="application/vnd.openxmlformats-package.relationships+xml"/>
  <Override PartName="/ppt/slideMasters/_rels/slideMaster9.xml.rels" ContentType="application/vnd.openxmlformats-package.relationships+xml"/>
  <Override PartName="/ppt/slideMasters/_rels/slideMaster13.xml.rels" ContentType="application/vnd.openxmlformats-package.relationships+xml"/>
  <Override PartName="/ppt/slideMasters/_rels/slideMaster6.xml.rels" ContentType="application/vnd.openxmlformats-package.relationships+xml"/>
  <Override PartName="/ppt/slideMasters/_rels/slideMaster12.xml.rels" ContentType="application/vnd.openxmlformats-package.relationships+xml"/>
  <Override PartName="/ppt/slideMasters/_rels/slideMaster5.xml.rels" ContentType="application/vnd.openxmlformats-package.relationships+xml"/>
  <Override PartName="/ppt/slideMasters/_rels/slideMaster22.xml.rels" ContentType="application/vnd.openxmlformats-package.relationships+xml"/>
  <Override PartName="/ppt/slideMasters/_rels/slideMaster4.xml.rels" ContentType="application/vnd.openxmlformats-package.relationships+xml"/>
  <Override PartName="/ppt/slideMasters/_rels/slideMaster2.xml.rels" ContentType="application/vnd.openxmlformats-package.relationships+xml"/>
  <Override PartName="/ppt/slideMasters/_rels/slideMaster11.xml.rels" ContentType="application/vnd.openxmlformats-package.relationships+xml"/>
  <Override PartName="/ppt/slideMasters/_rels/slideMaster21.xml.rels" ContentType="application/vnd.openxmlformats-package.relationships+xml"/>
  <Override PartName="/ppt/slideMasters/_rels/slideMaster18.xml.rels" ContentType="application/vnd.openxmlformats-package.relationships+xml"/>
  <Override PartName="/ppt/slideMasters/_rels/slideMaster8.xml.rels" ContentType="application/vnd.openxmlformats-package.relationships+xml"/>
  <Override PartName="/ppt/slideMasters/_rels/slideMaster17.xml.rels" ContentType="application/vnd.openxmlformats-package.relationships+xml"/>
  <Override PartName="/ppt/slideMasters/_rels/slideMaster7.xml.rels" ContentType="application/vnd.openxmlformats-package.relationships+xml"/>
  <Override PartName="/ppt/slideMasters/slideMaster17.xml" ContentType="application/vnd.openxmlformats-officedocument.presentationml.slideMaster+xml"/>
  <Override PartName="/ppt/slideMasters/slideMaster16.xml" ContentType="application/vnd.openxmlformats-officedocument.presentationml.slideMaster+xml"/>
  <Override PartName="/ppt/slideMasters/slideMaster15.xml" ContentType="application/vnd.openxmlformats-officedocument.presentationml.slideMaster+xml"/>
  <Override PartName="/ppt/slideMasters/slideMaster14.xml" ContentType="application/vnd.openxmlformats-officedocument.presentationml.slideMaster+xml"/>
  <Override PartName="/ppt/theme/theme9.xml" ContentType="application/vnd.openxmlformats-officedocument.theme+xml"/>
  <Override PartName="/ppt/theme/theme8.xml" ContentType="application/vnd.openxmlformats-officedocument.theme+xml"/>
  <Override PartName="/ppt/theme/theme13.xml" ContentType="application/vnd.openxmlformats-officedocument.theme+xml"/>
  <Override PartName="/ppt/theme/theme7.xml" ContentType="application/vnd.openxmlformats-officedocument.theme+xml"/>
  <Override PartName="/ppt/theme/theme12.xml" ContentType="application/vnd.openxmlformats-officedocument.theme+xml"/>
  <Override PartName="/ppt/theme/theme6.xml" ContentType="application/vnd.openxmlformats-officedocument.theme+xml"/>
  <Override PartName="/ppt/theme/theme11.xml" ContentType="application/vnd.openxmlformats-officedocument.theme+xml"/>
  <Override PartName="/ppt/theme/theme5.xml" ContentType="application/vnd.openxmlformats-officedocument.theme+xml"/>
  <Override PartName="/ppt/theme/theme23.xml" ContentType="application/vnd.openxmlformats-officedocument.theme+xml"/>
  <Override PartName="/ppt/theme/theme10.xml" ContentType="application/vnd.openxmlformats-officedocument.theme+xml"/>
  <Override PartName="/ppt/theme/theme16.xml" ContentType="application/vnd.openxmlformats-officedocument.theme+xml"/>
  <Override PartName="/ppt/theme/theme15.xml" ContentType="application/vnd.openxmlformats-officedocument.theme+xml"/>
  <Override PartName="/ppt/theme/theme14.xml" ContentType="application/vnd.openxmlformats-officedocument.theme+xml"/>
  <Override PartName="/ppt/theme/theme17.xml" ContentType="application/vnd.openxmlformats-officedocument.theme+xml"/>
  <Override PartName="/ppt/theme/theme1.xml" ContentType="application/vnd.openxmlformats-officedocument.theme+xml"/>
  <Override PartName="/ppt/theme/theme20.xml" ContentType="application/vnd.openxmlformats-officedocument.theme+xml"/>
  <Override PartName="/ppt/theme/theme2.xml" ContentType="application/vnd.openxmlformats-officedocument.theme+xml"/>
  <Override PartName="/ppt/theme/theme18.xml" ContentType="application/vnd.openxmlformats-officedocument.theme+xml"/>
  <Override PartName="/ppt/theme/theme21.xml" ContentType="application/vnd.openxmlformats-officedocument.theme+xml"/>
  <Override PartName="/ppt/theme/theme3.xml" ContentType="application/vnd.openxmlformats-officedocument.theme+xml"/>
  <Override PartName="/ppt/theme/theme19.xml" ContentType="application/vnd.openxmlformats-officedocument.theme+xml"/>
  <Override PartName="/ppt/theme/theme22.xml" ContentType="application/vnd.openxmlformats-officedocument.theme+xml"/>
  <Override PartName="/ppt/theme/theme4.xml" ContentType="application/vnd.openxmlformats-officedocument.theme+xml"/>
  <Override PartName="/ppt/notesSlides/_rels/notesSlide4.xml.rels" ContentType="application/vnd.openxmlformats-package.relationships+xml"/>
  <Override PartName="/ppt/notesSlides/_rels/notesSlide16.xml.rels" ContentType="application/vnd.openxmlformats-package.relationships+xml"/>
  <Override PartName="/ppt/notesSlides/_rels/notesSlide3.xml.rels" ContentType="application/vnd.openxmlformats-package.relationships+xml"/>
  <Override PartName="/ppt/notesSlides/_rels/notesSlide13.xml.rels" ContentType="application/vnd.openxmlformats-package.relationships+xml"/>
  <Override PartName="/ppt/notesSlides/_rels/notesSlide19.xml.rels" ContentType="application/vnd.openxmlformats-package.relationships+xml"/>
  <Override PartName="/ppt/notesSlides/_rels/notesSlide6.xml.rels" ContentType="application/vnd.openxmlformats-package.relationships+xml"/>
  <Override PartName="/ppt/notesSlides/_rels/notesSlide18.xml.rels" ContentType="application/vnd.openxmlformats-package.relationships+xml"/>
  <Override PartName="/ppt/notesSlides/_rels/notesSlide12.xml.rels" ContentType="application/vnd.openxmlformats-package.relationships+xml"/>
  <Override PartName="/ppt/notesSlides/_rels/notesSlide5.xml.rels" ContentType="application/vnd.openxmlformats-package.relationships+xml"/>
  <Override PartName="/ppt/notesSlides/_rels/notesSlide14.xml.rels" ContentType="application/vnd.openxmlformats-package.relationships+xml"/>
  <Override PartName="/ppt/notesSlides/_rels/notesSlide10.xml.rels" ContentType="application/vnd.openxmlformats-package.relationships+xml"/>
  <Override PartName="/ppt/notesSlides/_rels/notesSlide1.xml.rels" ContentType="application/vnd.openxmlformats-package.relationships+xml"/>
  <Override PartName="/ppt/notesSlides/_rels/notesSlide8.xml.rels" ContentType="application/vnd.openxmlformats-package.relationships+xml"/>
  <Override PartName="/ppt/notesSlides/_rels/notesSlide11.xml.rels" ContentType="application/vnd.openxmlformats-package.relationships+xml"/>
  <Override PartName="/ppt/notesSlides/_rels/notesSlide2.xml.rels" ContentType="application/vnd.openxmlformats-package.relationships+xml"/>
  <Override PartName="/ppt/notesSlides/notesSlide16.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3.xml" ContentType="application/vnd.openxmlformats-officedocument.presentationml.notesSlide+xml"/>
  <Override PartName="/ppt/notesSlides/notesSlide4.xml" ContentType="application/vnd.openxmlformats-officedocument.presentationml.notesSlide+xml"/>
  <Override PartName="/ppt/notesSlides/notesSlide2.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notesSlides/notesSlide12.xml" ContentType="application/vnd.openxmlformats-officedocument.presentationml.notesSlide+xml"/>
  <Override PartName="/ppt/notesSlides/notesSlide3.xml" ContentType="application/vnd.openxmlformats-officedocument.presentationml.notesSlide+xml"/>
  <Override PartName="/ppt/notesSlides/notesSlide8.xml" ContentType="application/vnd.openxmlformats-officedocument.presentationml.notesSlide+xml"/>
  <Override PartName="/ppt/notesSlides/notesSlide5.xml" ContentType="application/vnd.openxmlformats-officedocument.presentationml.notesSlide+xml"/>
  <Override PartName="/ppt/notesSlides/notesSlide14.xml" ContentType="application/vnd.openxmlformats-officedocument.presentationml.notesSlide+xml"/>
  <Override PartName="/ppt/_rels/presentation.xml.rels" ContentType="application/vnd.openxmlformats-package.relationships+xml"/>
  <Override PartName="/ppt/media/image15.png" ContentType="image/png"/>
  <Override PartName="/ppt/media/hdphoto5.wdp" ContentType="image/vnd.ms-photo"/>
  <Override PartName="/ppt/media/image14.png" ContentType="image/png"/>
  <Override PartName="/ppt/media/hdphoto4.wdp" ContentType="image/vnd.ms-photo"/>
  <Override PartName="/ppt/media/hdphoto13.wdp" ContentType="image/vnd.ms-photo"/>
  <Override PartName="/ppt/media/image13.png" ContentType="image/png"/>
  <Override PartName="/ppt/media/hdphoto3.wdp" ContentType="image/vnd.ms-photo"/>
  <Override PartName="/ppt/media/hdphoto12.wdp" ContentType="image/vnd.ms-photo"/>
  <Override PartName="/ppt/media/image12.png" ContentType="image/png"/>
  <Override PartName="/ppt/media/hdphoto2.wdp" ContentType="image/vnd.ms-photo"/>
  <Override PartName="/ppt/media/image23.jpeg" ContentType="image/jpeg"/>
  <Override PartName="/ppt/media/hdphoto11.wdp" ContentType="image/vnd.ms-photo"/>
  <Override PartName="/ppt/media/image41.png" ContentType="image/png"/>
  <Override PartName="/ppt/media/image11.png" ContentType="image/png"/>
  <Override PartName="/ppt/media/hdphoto1.wdp" ContentType="image/vnd.ms-photo"/>
  <Override PartName="/ppt/media/hdphoto10.wdp" ContentType="image/vnd.ms-photo"/>
  <Override PartName="/ppt/media/image4.jpeg" ContentType="image/jpeg"/>
  <Override PartName="/ppt/media/image40.png" ContentType="image/png"/>
  <Override PartName="/ppt/media/image10.png" ContentType="image/png"/>
  <Override PartName="/ppt/media/hdphoto17.wdp" ContentType="image/vnd.ms-photo"/>
  <Override PartName="/ppt/media/image9.png" ContentType="image/png"/>
  <Override PartName="/ppt/media/image22.jpeg" ContentType="image/jpeg"/>
  <Override PartName="/ppt/media/image39.png" ContentType="image/png"/>
  <Override PartName="/ppt/media/hdphoto6.wdp" ContentType="image/vnd.ms-photo"/>
  <Override PartName="/ppt/media/image16.png" ContentType="image/png"/>
  <Override PartName="/ppt/media/hdphoto7.wdp" ContentType="image/vnd.ms-photo"/>
  <Override PartName="/ppt/media/image17.png" ContentType="image/png"/>
  <Override PartName="/ppt/media/image1.png" ContentType="image/png"/>
  <Override PartName="/ppt/media/image31.png" ContentType="image/png"/>
  <Override PartName="/ppt/media/image21.png" ContentType="image/png"/>
  <Override PartName="/ppt/media/hdphoto14.wdp" ContentType="image/vnd.ms-photo"/>
  <Override PartName="/ppt/media/image24.png" ContentType="image/png"/>
  <Override PartName="/ppt/media/hdphoto15.wdp" ContentType="image/vnd.ms-photo"/>
  <Override PartName="/ppt/media/image42.jpeg" ContentType="image/jpeg"/>
  <Override PartName="/ppt/media/image25.png" ContentType="image/png"/>
  <Override PartName="/ppt/media/hdphoto16.wdp" ContentType="image/vnd.ms-photo"/>
  <Override PartName="/ppt/media/image26.png" ContentType="image/png"/>
  <Override PartName="/ppt/media/image27.png" ContentType="image/png"/>
  <Override PartName="/ppt/media/image28.png" ContentType="image/png"/>
  <Override PartName="/ppt/media/image30.png" ContentType="image/png"/>
  <Override PartName="/ppt/media/image29.png" ContentType="image/png"/>
  <Override PartName="/ppt/media/image34.png" ContentType="image/png"/>
  <Override PartName="/ppt/media/image37.png" ContentType="image/png"/>
  <Override PartName="/ppt/media/image7.png" ContentType="image/png"/>
  <Override PartName="/ppt/media/image2.png" ContentType="image/png"/>
  <Override PartName="/ppt/media/image32.png" ContentType="image/png"/>
  <Override PartName="/ppt/media/image6.png" ContentType="image/png"/>
  <Override PartName="/ppt/media/image36.png" ContentType="image/png"/>
  <Override PartName="/ppt/media/image5.png" ContentType="image/png"/>
  <Override PartName="/ppt/media/image35.png" ContentType="image/png"/>
  <Override PartName="/ppt/media/hdphoto8.wdp" ContentType="image/vnd.ms-photo"/>
  <Override PartName="/ppt/media/image18.png" ContentType="image/png"/>
  <Override PartName="/ppt/media/image3.png" ContentType="image/png"/>
  <Override PartName="/ppt/media/image33.png" ContentType="image/png"/>
  <Override PartName="/ppt/media/image19.png" ContentType="image/png"/>
  <Override PartName="/ppt/media/hdphoto9.wdp" ContentType="image/vnd.ms-photo"/>
  <Override PartName="/ppt/media/image20.jpeg" ContentType="image/jpeg"/>
  <Override PartName="/ppt/media/image8.png" ContentType="image/png"/>
  <Override PartName="/ppt/media/image38.png" ContentType="image/png"/>
  <Override PartName="/ppt/slideLayouts/_rels/slideLayout239.xml.rels" ContentType="application/vnd.openxmlformats-package.relationships+xml"/>
  <Override PartName="/ppt/slideLayouts/_rels/slideLayout66.xml.rels" ContentType="application/vnd.openxmlformats-package.relationships+xml"/>
  <Override PartName="/ppt/slideLayouts/_rels/slideLayout64.xml.rels" ContentType="application/vnd.openxmlformats-package.relationships+xml"/>
  <Override PartName="/ppt/slideLayouts/_rels/slideLayout59.xml.rels" ContentType="application/vnd.openxmlformats-package.relationships+xml"/>
  <Override PartName="/ppt/slideLayouts/_rels/slideLayout229.xml.rels" ContentType="application/vnd.openxmlformats-package.relationships+xml"/>
  <Override PartName="/ppt/slideLayouts/_rels/slideLayout56.xml.rels" ContentType="application/vnd.openxmlformats-package.relationships+xml"/>
  <Override PartName="/ppt/slideLayouts/_rels/slideLayout228.xml.rels" ContentType="application/vnd.openxmlformats-package.relationships+xml"/>
  <Override PartName="/ppt/slideLayouts/_rels/slideLayout242.xml.rels" ContentType="application/vnd.openxmlformats-package.relationships+xml"/>
  <Override PartName="/ppt/slideLayouts/_rels/slideLayout237.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134.xml.rels" ContentType="application/vnd.openxmlformats-package.relationships+xml"/>
  <Override PartName="/ppt/slideLayouts/_rels/slideLayout129.xml.rels" ContentType="application/vnd.openxmlformats-package.relationships+xml"/>
  <Override PartName="/ppt/slideLayouts/_rels/slideLayout95.xml.rels" ContentType="application/vnd.openxmlformats-package.relationships+xml"/>
  <Override PartName="/ppt/slideLayouts/_rels/slideLayout207.xml.rels" ContentType="application/vnd.openxmlformats-package.relationships+xml"/>
  <Override PartName="/ppt/slideLayouts/_rels/slideLayout199.xml.rels" ContentType="application/vnd.openxmlformats-package.relationships+xml"/>
  <Override PartName="/ppt/slideLayouts/_rels/slideLayout83.xml.rels" ContentType="application/vnd.openxmlformats-package.relationships+xml"/>
  <Override PartName="/ppt/slideLayouts/_rels/slideLayout125.xml.rels" ContentType="application/vnd.openxmlformats-package.relationships+xml"/>
  <Override PartName="/ppt/slideLayouts/_rels/slideLayout137.xml.rels" ContentType="application/vnd.openxmlformats-package.relationships+xml"/>
  <Override PartName="/ppt/slideLayouts/_rels/slideLayout21.xml.rels" ContentType="application/vnd.openxmlformats-package.relationships+xml"/>
  <Override PartName="/ppt/slideLayouts/_rels/slideLayout189.xml.rels" ContentType="application/vnd.openxmlformats-package.relationships+xml"/>
  <Override PartName="/ppt/slideLayouts/_rels/slideLayout215.xml.rels" ContentType="application/vnd.openxmlformats-package.relationships+xml"/>
  <Override PartName="/ppt/slideLayouts/_rels/slideLayout194.xml.rels" ContentType="application/vnd.openxmlformats-package.relationships+xml"/>
  <Override PartName="/ppt/slideLayouts/_rels/slideLayout85.xml.rels" ContentType="application/vnd.openxmlformats-package.relationships+xml"/>
  <Override PartName="/ppt/slideLayouts/_rels/slideLayout90.xml.rels" ContentType="application/vnd.openxmlformats-package.relationships+xml"/>
  <Override PartName="/ppt/slideLayouts/_rels/slideLayout46.xml.rels" ContentType="application/vnd.openxmlformats-package.relationships+xml"/>
  <Override PartName="/ppt/slideLayouts/_rels/slideLayout28.xml.rels" ContentType="application/vnd.openxmlformats-package.relationships+xml"/>
  <Override PartName="/ppt/slideLayouts/_rels/slideLayout96.xml.rels" ContentType="application/vnd.openxmlformats-package.relationships+xml"/>
  <Override PartName="/ppt/slideLayouts/_rels/slideLayout208.xml.rels" ContentType="application/vnd.openxmlformats-package.relationships+xml"/>
  <Override PartName="/ppt/slideLayouts/_rels/slideLayout120.xml.rels" ContentType="application/vnd.openxmlformats-package.relationships+xml"/>
  <Override PartName="/ppt/slideLayouts/_rels/slideLayout115.xml.rels" ContentType="application/vnd.openxmlformats-package.relationships+xml"/>
  <Override PartName="/ppt/slideLayouts/_rels/slideLayout11.xml.rels" ContentType="application/vnd.openxmlformats-package.relationships+xml"/>
  <Override PartName="/ppt/slideLayouts/_rels/slideLayout224.xml.rels" ContentType="application/vnd.openxmlformats-package.relationships+xml"/>
  <Override PartName="/ppt/slideLayouts/_rels/slideLayout121.xml.rels" ContentType="application/vnd.openxmlformats-package.relationships+xml"/>
  <Override PartName="/ppt/slideLayouts/_rels/slideLayout116.xml.rels" ContentType="application/vnd.openxmlformats-package.relationships+xml"/>
  <Override PartName="/ppt/slideLayouts/_rels/slideLayout12.xml.rels" ContentType="application/vnd.openxmlformats-package.relationships+xml"/>
  <Override PartName="/ppt/slideLayouts/_rels/slideLayout8.xml.rels" ContentType="application/vnd.openxmlformats-package.relationships+xml"/>
  <Override PartName="/ppt/slideLayouts/_rels/slideLayout200.xml.rels" ContentType="application/vnd.openxmlformats-package.relationships+xml"/>
  <Override PartName="/ppt/slideLayouts/_rels/slideLayout181.xml.rels" ContentType="application/vnd.openxmlformats-package.relationships+xml"/>
  <Override PartName="/ppt/slideLayouts/_rels/slideLayout202.xml.rels" ContentType="application/vnd.openxmlformats-package.relationships+xml"/>
  <Override PartName="/ppt/slideLayouts/_rels/slideLayout176.xml.rels" ContentType="application/vnd.openxmlformats-package.relationships+xml"/>
  <Override PartName="/ppt/slideLayouts/_rels/slideLayout72.xml.rels" ContentType="application/vnd.openxmlformats-package.relationships+xml"/>
  <Override PartName="/ppt/slideLayouts/_rels/slideLayout123.xml.rels" ContentType="application/vnd.openxmlformats-package.relationships+xml"/>
  <Override PartName="/ppt/slideLayouts/_rels/slideLayout118.xml.rels" ContentType="application/vnd.openxmlformats-package.relationships+xml"/>
  <Override PartName="/ppt/slideLayouts/_rels/slideLayout162.xml.rels" ContentType="application/vnd.openxmlformats-package.relationships+xml"/>
  <Override PartName="/ppt/slideLayouts/_rels/slideLayout122.xml.rels" ContentType="application/vnd.openxmlformats-package.relationships+xml"/>
  <Override PartName="/ppt/slideLayouts/_rels/slideLayout117.xml.rels" ContentType="application/vnd.openxmlformats-package.relationships+xml"/>
  <Override PartName="/ppt/slideLayouts/_rels/slideLayout13.xml.rels" ContentType="application/vnd.openxmlformats-package.relationships+xml"/>
  <Override PartName="/ppt/slideLayouts/_rels/slideLayout161.xml.rels" ContentType="application/vnd.openxmlformats-package.relationships+xml"/>
  <Override PartName="/ppt/slideLayouts/_rels/slideLayout104.xml.rels" ContentType="application/vnd.openxmlformats-package.relationships+xml"/>
  <Override PartName="/ppt/slideLayouts/_rels/slideLayout52.xml.rels" ContentType="application/vnd.openxmlformats-package.relationships+xml"/>
  <Override PartName="/ppt/slideLayouts/_rels/slideLayout47.xml.rels" ContentType="application/vnd.openxmlformats-package.relationships+xml"/>
  <Override PartName="/ppt/slideLayouts/_rels/slideLayout86.xml.rels" ContentType="application/vnd.openxmlformats-package.relationships+xml"/>
  <Override PartName="/ppt/slideLayouts/_rels/slideLayout91.xml.rels" ContentType="application/vnd.openxmlformats-package.relationships+xml"/>
  <Override PartName="/ppt/slideLayouts/_rels/slideLayout112.xml.rels" ContentType="application/vnd.openxmlformats-package.relationships+xml"/>
  <Override PartName="/ppt/slideLayouts/_rels/slideLayout3.xml.rels" ContentType="application/vnd.openxmlformats-package.relationships+xml"/>
  <Override PartName="/ppt/slideLayouts/_rels/slideLayout114.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58.xml.rels" ContentType="application/vnd.openxmlformats-package.relationships+xml"/>
  <Override PartName="/ppt/slideLayouts/_rels/slideLayout1.xml.rels" ContentType="application/vnd.openxmlformats-package.relationships+xml"/>
  <Override PartName="/ppt/slideLayouts/_rels/slideLayout24.xml.rels" ContentType="application/vnd.openxmlformats-package.relationships+xml"/>
  <Override PartName="/ppt/slideLayouts/_rels/slideLayout102.xml.rels" ContentType="application/vnd.openxmlformats-package.relationships+xml"/>
  <Override PartName="/ppt/slideLayouts/_rels/slideLayout101.xml.rels" ContentType="application/vnd.openxmlformats-package.relationships+xml"/>
  <Override PartName="/ppt/slideLayouts/_rels/slideLayout100.xml.rels" ContentType="application/vnd.openxmlformats-package.relationships+xml"/>
  <Override PartName="/ppt/slideLayouts/_rels/slideLayout99.xml.rels" ContentType="application/vnd.openxmlformats-package.relationships+xml"/>
  <Override PartName="/ppt/slideLayouts/_rels/slideLayout255.xml.rels" ContentType="application/vnd.openxmlformats-package.relationships+xml"/>
  <Override PartName="/ppt/slideLayouts/_rels/slideLayout185.xml.rels" ContentType="application/vnd.openxmlformats-package.relationships+xml"/>
  <Override PartName="/ppt/slideLayouts/_rels/slideLayout206.xml.rels" ContentType="application/vnd.openxmlformats-package.relationships+xml"/>
  <Override PartName="/ppt/slideLayouts/_rels/slideLayout244.xml.rels" ContentType="application/vnd.openxmlformats-package.relationships+xml"/>
  <Override PartName="/ppt/slideLayouts/_rels/slideLayout60.xml.rels" ContentType="application/vnd.openxmlformats-package.relationships+xml"/>
  <Override PartName="/ppt/slideLayouts/_rels/slideLayout164.xml.rels" ContentType="application/vnd.openxmlformats-package.relationships+xml"/>
  <Override PartName="/ppt/slideLayouts/_rels/slideLayout231.xml.rels" ContentType="application/vnd.openxmlformats-package.relationships+xml"/>
  <Override PartName="/ppt/slideLayouts/_rels/slideLayout75.xml.rels" ContentType="application/vnd.openxmlformats-package.relationships+xml"/>
  <Override PartName="/ppt/slideLayouts/_rels/slideLayout80.xml.rels" ContentType="application/vnd.openxmlformats-package.relationships+xml"/>
  <Override PartName="/ppt/slideLayouts/_rels/slideLayout233.xml.rels" ContentType="application/vnd.openxmlformats-package.relationships+xml"/>
  <Override PartName="/ppt/slideLayouts/_rels/slideLayout36.xml.rels" ContentType="application/vnd.openxmlformats-package.relationships+xml"/>
  <Override PartName="/ppt/slideLayouts/_rels/slideLayout41.xml.rels" ContentType="application/vnd.openxmlformats-package.relationships+xml"/>
  <Override PartName="/ppt/slideLayouts/_rels/slideLayout145.xml.rels" ContentType="application/vnd.openxmlformats-package.relationships+xml"/>
  <Override PartName="/ppt/slideLayouts/_rels/slideLayout248.xml.rels" ContentType="application/vnd.openxmlformats-package.relationships+xml"/>
  <Override PartName="/ppt/slideLayouts/_rels/slideLayout253.xml.rels" ContentType="application/vnd.openxmlformats-package.relationships+xml"/>
  <Override PartName="/ppt/slideLayouts/_rels/slideLayout210.xml.rels" ContentType="application/vnd.openxmlformats-package.relationships+xml"/>
  <Override PartName="/ppt/slideLayouts/_rels/slideLayout106.xml.rels" ContentType="application/vnd.openxmlformats-package.relationships+xml"/>
  <Override PartName="/ppt/slideLayouts/_rels/slideLayout97.xml.rels" ContentType="application/vnd.openxmlformats-package.relationships+xml"/>
  <Override PartName="/ppt/slideLayouts/_rels/slideLayout15.xml.rels" ContentType="application/vnd.openxmlformats-package.relationships+xml"/>
  <Override PartName="/ppt/slideLayouts/_rels/slideLayout223.xml.rels" ContentType="application/vnd.openxmlformats-package.relationships+xml"/>
  <Override PartName="/ppt/slideLayouts/_rels/slideLayout119.xml.rels" ContentType="application/vnd.openxmlformats-package.relationships+xml"/>
  <Override PartName="/ppt/slideLayouts/_rels/slideLayout221.xml.rels" ContentType="application/vnd.openxmlformats-package.relationships+xml"/>
  <Override PartName="/ppt/slideLayouts/_rels/slideLayout68.xml.rels" ContentType="application/vnd.openxmlformats-package.relationships+xml"/>
  <Override PartName="/ppt/slideLayouts/_rels/slideLayout180.xml.rels" ContentType="application/vnd.openxmlformats-package.relationships+xml"/>
  <Override PartName="/ppt/slideLayouts/_rels/slideLayout16.xml.rels" ContentType="application/vnd.openxmlformats-package.relationships+xml"/>
  <Override PartName="/ppt/slideLayouts/_rels/slideLayout135.xml.rels" ContentType="application/vnd.openxmlformats-package.relationships+xml"/>
  <Override PartName="/ppt/slideLayouts/_rels/slideLayout84.xml.rels" ContentType="application/vnd.openxmlformats-package.relationships+xml"/>
  <Override PartName="/ppt/slideLayouts/_rels/slideLayout214.xml.rels" ContentType="application/vnd.openxmlformats-package.relationships+xml"/>
  <Override PartName="/ppt/slideLayouts/_rels/slideLayout209.xml.rels" ContentType="application/vnd.openxmlformats-package.relationships+xml"/>
  <Override PartName="/ppt/slideLayouts/_rels/slideLayout188.xml.rels" ContentType="application/vnd.openxmlformats-package.relationships+xml"/>
  <Override PartName="/ppt/slideLayouts/_rels/slideLayout111.xml.rels" ContentType="application/vnd.openxmlformats-package.relationships+xml"/>
  <Override PartName="/ppt/slideLayouts/_rels/slideLayout156.xml.rels" ContentType="application/vnd.openxmlformats-package.relationships+xml"/>
  <Override PartName="/ppt/slideLayouts/_rels/slideLayout260.xml.rels" ContentType="application/vnd.openxmlformats-package.relationships+xml"/>
  <Override PartName="/ppt/slideLayouts/_rels/slideLayout113.xml.rels" ContentType="application/vnd.openxmlformats-package.relationships+xml"/>
  <Override PartName="/ppt/slideLayouts/_rels/slideLayout256.xml.rels" ContentType="application/vnd.openxmlformats-package.relationships+xml"/>
  <Override PartName="/ppt/slideLayouts/_rels/slideLayout22.xml.rels" ContentType="application/vnd.openxmlformats-package.relationships+xml"/>
  <Override PartName="/ppt/slideLayouts/_rels/slideLayout124.xml.rels" ContentType="application/vnd.openxmlformats-package.relationships+xml"/>
  <Override PartName="/ppt/slideLayouts/_rels/slideLayout4.xml.rels" ContentType="application/vnd.openxmlformats-package.relationships+xml"/>
  <Override PartName="/ppt/slideLayouts/_rels/slideLayout103.xml.rels" ContentType="application/vnd.openxmlformats-package.relationships+xml"/>
  <Override PartName="/ppt/slideLayouts/_rels/slideLayout23.xml.rels" ContentType="application/vnd.openxmlformats-package.relationships+xml"/>
  <Override PartName="/ppt/slideLayouts/_rels/slideLayout220.xml.rels" ContentType="application/vnd.openxmlformats-package.relationships+xml"/>
  <Override PartName="/ppt/slideLayouts/_rels/slideLayout173.xml.rels" ContentType="application/vnd.openxmlformats-package.relationships+xml"/>
  <Override PartName="/ppt/slideLayouts/_rels/slideLayout168.xml.rels" ContentType="application/vnd.openxmlformats-package.relationships+xml"/>
  <Override PartName="/ppt/slideLayouts/_rels/slideLayout29.xml.rels" ContentType="application/vnd.openxmlformats-package.relationships+xml"/>
  <Override PartName="/ppt/slideLayouts/_rels/slideLayout179.xml.rels" ContentType="application/vnd.openxmlformats-package.relationships+xml"/>
  <Override PartName="/ppt/slideLayouts/_rels/slideLayout184.xml.rels" ContentType="application/vnd.openxmlformats-package.relationships+xml"/>
  <Override PartName="/ppt/slideLayouts/_rels/slideLayout205.xml.rels" ContentType="application/vnd.openxmlformats-package.relationships+xml"/>
  <Override PartName="/ppt/slideLayouts/_rels/slideLayout88.xml.rels" ContentType="application/vnd.openxmlformats-package.relationships+xml"/>
  <Override PartName="/ppt/slideLayouts/_rels/slideLayout93.xml.rels" ContentType="application/vnd.openxmlformats-package.relationships+xml"/>
  <Override PartName="/ppt/slideLayouts/_rels/slideLayout222.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174.xml.rels" ContentType="application/vnd.openxmlformats-package.relationships+xml"/>
  <Override PartName="/ppt/slideLayouts/_rels/slideLayout257.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170.xml.rels" ContentType="application/vnd.openxmlformats-package.relationships+xml"/>
  <Override PartName="/ppt/slideLayouts/_rels/slideLayout165.xml.rels" ContentType="application/vnd.openxmlformats-package.relationships+xml"/>
  <Override PartName="/ppt/slideLayouts/_rels/slideLayout67.xml.rels" ContentType="application/vnd.openxmlformats-package.relationships+xml"/>
  <Override PartName="/ppt/slideLayouts/_rels/slideLayout238.xml.rels" ContentType="application/vnd.openxmlformats-package.relationships+xml"/>
  <Override PartName="/ppt/slideLayouts/_rels/slideLayout243.xml.rels" ContentType="application/vnd.openxmlformats-package.relationships+xml"/>
  <Override PartName="/ppt/slideLayouts/_rels/slideLayout126.xml.rels" ContentType="application/vnd.openxmlformats-package.relationships+xml"/>
  <Override PartName="/ppt/slideLayouts/_rels/slideLayout131.xml.rels" ContentType="application/vnd.openxmlformats-package.relationships+xml"/>
  <Override PartName="/ppt/slideLayouts/_rels/slideLayout234.xml.rels" ContentType="application/vnd.openxmlformats-package.relationships+xml"/>
  <Override PartName="/ppt/slideLayouts/_rels/slideLayout73.xml.rels" ContentType="application/vnd.openxmlformats-package.relationships+xml"/>
  <Override PartName="/ppt/slideLayouts/_rels/slideLayout69.xml.rels" ContentType="application/vnd.openxmlformats-package.relationships+xml"/>
  <Override PartName="/ppt/slideLayouts/_rels/slideLayout259.xml.rels" ContentType="application/vnd.openxmlformats-package.relationships+xml"/>
  <Override PartName="/ppt/slideLayouts/_rels/slideLayout264.xml.rels" ContentType="application/vnd.openxmlformats-package.relationships+xml"/>
  <Override PartName="/ppt/slideLayouts/_rels/slideLayout87.xml.rels" ContentType="application/vnd.openxmlformats-package.relationships+xml"/>
  <Override PartName="/ppt/slideLayouts/_rels/slideLayout92.xml.rels" ContentType="application/vnd.openxmlformats-package.relationships+xml"/>
  <Override PartName="/ppt/slideLayouts/_rels/slideLayout77.xml.rels" ContentType="application/vnd.openxmlformats-package.relationships+xml"/>
  <Override PartName="/ppt/slideLayouts/_rels/slideLayout98.xml.rels" ContentType="application/vnd.openxmlformats-package.relationships+xml"/>
  <Override PartName="/ppt/slideLayouts/_rels/slideLayout79.xml.rels" ContentType="application/vnd.openxmlformats-package.relationships+xml"/>
  <Override PartName="/ppt/slideLayouts/_rels/slideLayout105.xml.rels" ContentType="application/vnd.openxmlformats-package.relationships+xml"/>
  <Override PartName="/ppt/slideLayouts/_rels/slideLayout110.xml.rels" ContentType="application/vnd.openxmlformats-package.relationships+xml"/>
  <Override PartName="/ppt/slideLayouts/_rels/slideLayout192.xml.rels" ContentType="application/vnd.openxmlformats-package.relationships+xml"/>
  <Override PartName="/ppt/slideLayouts/_rels/slideLayout109.xml.rels" ContentType="application/vnd.openxmlformats-package.relationships+xml"/>
  <Override PartName="/ppt/slideLayouts/_rels/slideLayout213.xml.rels" ContentType="application/vnd.openxmlformats-package.relationships+xml"/>
  <Override PartName="/ppt/slideLayouts/_rels/slideLayout27.xml.rels" ContentType="application/vnd.openxmlformats-package.relationships+xml"/>
  <Override PartName="/ppt/slideLayouts/_rels/slideLayout14.xml.rels" ContentType="application/vnd.openxmlformats-package.relationships+xml"/>
  <Override PartName="/ppt/slideLayouts/_rels/slideLayout203.xml.rels" ContentType="application/vnd.openxmlformats-package.relationships+xml"/>
  <Override PartName="/ppt/slideLayouts/_rels/slideLayout177.xml.rels" ContentType="application/vnd.openxmlformats-package.relationships+xml"/>
  <Override PartName="/ppt/slideLayouts/_rels/slideLayout182.xml.rels" ContentType="application/vnd.openxmlformats-package.relationships+xml"/>
  <Override PartName="/ppt/slideLayouts/_rels/slideLayout138.xml.rels" ContentType="application/vnd.openxmlformats-package.relationships+xml"/>
  <Override PartName="/ppt/slideLayouts/_rels/slideLayout34.xml.rels" ContentType="application/vnd.openxmlformats-package.relationships+xml"/>
  <Override PartName="/ppt/slideLayouts/_rels/slideLayout94.xml.rels" ContentType="application/vnd.openxmlformats-package.relationships+xml"/>
  <Override PartName="/ppt/slideLayouts/_rels/slideLayout89.xml.rels" ContentType="application/vnd.openxmlformats-package.relationships+xml"/>
  <Override PartName="/ppt/slideLayouts/_rels/slideLayout245.xml.rels" ContentType="application/vnd.openxmlformats-package.relationships+xml"/>
  <Override PartName="/ppt/slideLayouts/_rels/slideLayout78.xml.rels" ContentType="application/vnd.openxmlformats-package.relationships+xml"/>
  <Override PartName="/ppt/slideLayouts/_rels/slideLayout187.xml.rels" ContentType="application/vnd.openxmlformats-package.relationships+xml"/>
  <Override PartName="/ppt/slideLayouts/_rels/slideLayout71.xml.rels" ContentType="application/vnd.openxmlformats-package.relationships+xml"/>
  <Override PartName="/ppt/slideLayouts/_rels/slideLayout108.xml.rels" ContentType="application/vnd.openxmlformats-package.relationships+xml"/>
  <Override PartName="/ppt/slideLayouts/_rels/slideLayout212.xml.rels" ContentType="application/vnd.openxmlformats-package.relationships+xml"/>
  <Override PartName="/ppt/slideLayouts/_rels/slideLayout191.xml.rels" ContentType="application/vnd.openxmlformats-package.relationships+xml"/>
  <Override PartName="/ppt/slideLayouts/_rels/slideLayout7.xml.rels" ContentType="application/vnd.openxmlformats-package.relationships+xml"/>
  <Override PartName="/ppt/slideLayouts/_rels/slideLayout19.xml.rels" ContentType="application/vnd.openxmlformats-package.relationships+xml"/>
  <Override PartName="/ppt/slideLayouts/_rels/slideLayout232.xml.rels" ContentType="application/vnd.openxmlformats-package.relationships+xml"/>
  <Override PartName="/ppt/slideLayouts/_rels/slideLayout81.xml.rels" ContentType="application/vnd.openxmlformats-package.relationships+xml"/>
  <Override PartName="/ppt/slideLayouts/_rels/slideLayout76.xml.rels" ContentType="application/vnd.openxmlformats-package.relationships+xml"/>
  <Override PartName="/ppt/slideLayouts/_rels/slideLayout70.xml.rels" ContentType="application/vnd.openxmlformats-package.relationships+xml"/>
  <Override PartName="/ppt/slideLayouts/_rels/slideLayout186.xml.rels" ContentType="application/vnd.openxmlformats-package.relationships+xml"/>
  <Override PartName="/ppt/slideLayouts/_rels/slideLayout82.xml.rels" ContentType="application/vnd.openxmlformats-package.relationships+xml"/>
  <Override PartName="/ppt/slideLayouts/_rels/slideLayout107.xml.rels" ContentType="application/vnd.openxmlformats-package.relationships+xml"/>
  <Override PartName="/ppt/slideLayouts/_rels/slideLayout211.xml.rels" ContentType="application/vnd.openxmlformats-package.relationships+xml"/>
  <Override PartName="/ppt/slideLayouts/_rels/slideLayout190.xml.rels" ContentType="application/vnd.openxmlformats-package.relationships+xml"/>
  <Override PartName="/ppt/slideLayouts/_rels/slideLayout6.xml.rels" ContentType="application/vnd.openxmlformats-package.relationships+xml"/>
  <Override PartName="/ppt/slideLayouts/_rels/slideLayout18.xml.rels" ContentType="application/vnd.openxmlformats-package.relationships+xml"/>
  <Override PartName="/ppt/slideLayouts/_rels/slideLayout258.xml.rels" ContentType="application/vnd.openxmlformats-package.relationships+xml"/>
  <Override PartName="/ppt/slideLayouts/_rels/slideLayout17.xml.rels" ContentType="application/vnd.openxmlformats-package.relationships+xml"/>
  <Override PartName="/ppt/slideLayouts/_rels/slideLayout193.xml.rels" ContentType="application/vnd.openxmlformats-package.relationships+xml"/>
  <Override PartName="/ppt/slideLayouts/_rels/slideLayout9.xml.rels" ContentType="application/vnd.openxmlformats-package.relationships+xml"/>
  <Override PartName="/ppt/slideLayouts/_rels/slideLayout225.xml.rels" ContentType="application/vnd.openxmlformats-package.relationships+xml"/>
  <Override PartName="/ppt/slideLayouts/_rels/slideLayout230.xml.rels" ContentType="application/vnd.openxmlformats-package.relationships+xml"/>
  <Override PartName="/ppt/slideLayouts/_rels/slideLayout74.xml.rels" ContentType="application/vnd.openxmlformats-package.relationships+xml"/>
  <Override PartName="/ppt/slideLayouts/_rels/slideLayout204.xml.rels" ContentType="application/vnd.openxmlformats-package.relationships+xml"/>
  <Override PartName="/ppt/slideLayouts/_rels/slideLayout178.xml.rels" ContentType="application/vnd.openxmlformats-package.relationships+xml"/>
  <Override PartName="/ppt/slideLayouts/_rels/slideLayout183.xml.rels" ContentType="application/vnd.openxmlformats-package.relationships+xml"/>
  <Override PartName="/ppt/slideLayouts/_rels/slideLayout5.xml.rels" ContentType="application/vnd.openxmlformats-package.relationships+xml"/>
  <Override PartName="/ppt/slideLayouts/_rels/slideLayout39.xml.rels" ContentType="application/vnd.openxmlformats-package.relationships+xml"/>
  <Override PartName="/ppt/slideLayouts/_rels/slideLayout35.xml.rels" ContentType="application/vnd.openxmlformats-package.relationships+xml"/>
  <Override PartName="/ppt/slideLayouts/_rels/slideLayout40.xml.rels" ContentType="application/vnd.openxmlformats-package.relationships+xml"/>
  <Override PartName="/ppt/slideLayouts/_rels/slideLayout252.xml.rels" ContentType="application/vnd.openxmlformats-package.relationships+xml"/>
  <Override PartName="/ppt/slideLayouts/_rels/slideLayout247.xml.rels" ContentType="application/vnd.openxmlformats-package.relationships+xml"/>
  <Override PartName="/ppt/slideLayouts/_rels/slideLayout139.xml.rels" ContentType="application/vnd.openxmlformats-package.relationships+xml"/>
  <Override PartName="/ppt/slideLayouts/_rels/slideLayout144.xml.rels" ContentType="application/vnd.openxmlformats-package.relationships+xml"/>
  <Override PartName="/ppt/slideLayouts/_rels/slideLayout251.xml.rels" ContentType="application/vnd.openxmlformats-package.relationships+xml"/>
  <Override PartName="/ppt/slideLayouts/_rels/slideLayout246.xml.rels" ContentType="application/vnd.openxmlformats-package.relationships+xml"/>
  <Override PartName="/ppt/slideLayouts/_rels/slideLayout50.xml.rels" ContentType="application/vnd.openxmlformats-package.relationships+xml"/>
  <Override PartName="/ppt/slideLayouts/_rels/slideLayout154.xml.rels" ContentType="application/vnd.openxmlformats-package.relationships+xml"/>
  <Override PartName="/ppt/slideLayouts/_rels/slideLayout51.xml.rels" ContentType="application/vnd.openxmlformats-package.relationships+xml"/>
  <Override PartName="/ppt/slideLayouts/_rels/slideLayout160.xml.rels" ContentType="application/vnd.openxmlformats-package.relationships+xml"/>
  <Override PartName="/ppt/slideLayouts/_rels/slideLayout155.xml.rels" ContentType="application/vnd.openxmlformats-package.relationships+xml"/>
  <Override PartName="/ppt/slideLayouts/_rels/slideLayout175.xml.rels" ContentType="application/vnd.openxmlformats-package.relationships+xml"/>
  <Override PartName="/ppt/slideLayouts/_rels/slideLayout201.xml.rels" ContentType="application/vnd.openxmlformats-package.relationships+xml"/>
  <Override PartName="/ppt/slideLayouts/_rels/slideLayout33.xml.rels" ContentType="application/vnd.openxmlformats-package.relationships+xml"/>
  <Override PartName="/ppt/slideLayouts/_rels/slideLayout149.xml.rels" ContentType="application/vnd.openxmlformats-package.relationships+xml"/>
  <Override PartName="/ppt/slideLayouts/_rels/slideLayout45.xml.rels" ContentType="application/vnd.openxmlformats-package.relationships+xml"/>
  <Override PartName="/ppt/slideLayouts/_rels/slideLayout130.xml.rels" ContentType="application/vnd.openxmlformats-package.relationships+xml"/>
  <Override PartName="/ppt/slideLayouts/_rels/slideLayout127.xml.rels" ContentType="application/vnd.openxmlformats-package.relationships+xml"/>
  <Override PartName="/ppt/slideLayouts/_rels/slideLayout132.xml.rels" ContentType="application/vnd.openxmlformats-package.relationships+xml"/>
  <Override PartName="/ppt/slideLayouts/_rels/slideLayout240.xml.rels" ContentType="application/vnd.openxmlformats-package.relationships+xml"/>
  <Override PartName="/ppt/slideLayouts/_rels/slideLayout235.xml.rels" ContentType="application/vnd.openxmlformats-package.relationships+xml"/>
  <Override PartName="/ppt/slideLayouts/_rels/slideLayout128.xml.rels" ContentType="application/vnd.openxmlformats-package.relationships+xml"/>
  <Override PartName="/ppt/slideLayouts/_rels/slideLayout133.xml.rels" ContentType="application/vnd.openxmlformats-package.relationships+xml"/>
  <Override PartName="/ppt/slideLayouts/_rels/slideLayout241.xml.rels" ContentType="application/vnd.openxmlformats-package.relationships+xml"/>
  <Override PartName="/ppt/slideLayouts/_rels/slideLayout236.xml.rels" ContentType="application/vnd.openxmlformats-package.relationships+xml"/>
  <Override PartName="/ppt/slideLayouts/_rels/slideLayout20.xml.rels" ContentType="application/vnd.openxmlformats-package.relationships+xml"/>
  <Override PartName="/ppt/slideLayouts/_rels/slideLayout136.xml.rels" ContentType="application/vnd.openxmlformats-package.relationships+xml"/>
  <Override PartName="/ppt/slideLayouts/_rels/slideLayout32.xml.rels" ContentType="application/vnd.openxmlformats-package.relationships+xml"/>
  <Override PartName="/ppt/slideLayouts/_rels/slideLayout140.xml.rels" ContentType="application/vnd.openxmlformats-package.relationships+xml"/>
  <Override PartName="/ppt/slideLayouts/_rels/slideLayout141.xml.rels" ContentType="application/vnd.openxmlformats-package.relationships+xml"/>
  <Override PartName="/ppt/slideLayouts/_rels/slideLayout142.xml.rels" ContentType="application/vnd.openxmlformats-package.relationships+xml"/>
  <Override PartName="/ppt/slideLayouts/_rels/slideLayout143.xml.rels" ContentType="application/vnd.openxmlformats-package.relationships+xml"/>
  <Override PartName="/ppt/slideLayouts/_rels/slideLayout250.xml.rels" ContentType="application/vnd.openxmlformats-package.relationships+xml"/>
  <Override PartName="/ppt/slideLayouts/_rels/slideLayout146.xml.rels" ContentType="application/vnd.openxmlformats-package.relationships+xml"/>
  <Override PartName="/ppt/slideLayouts/_rels/slideLayout37.xml.rels" ContentType="application/vnd.openxmlformats-package.relationships+xml"/>
  <Override PartName="/ppt/slideLayouts/_rels/slideLayout42.xml.rels" ContentType="application/vnd.openxmlformats-package.relationships+xml"/>
  <Override PartName="/ppt/slideLayouts/_rels/slideLayout254.xml.rels" ContentType="application/vnd.openxmlformats-package.relationships+xml"/>
  <Override PartName="/ppt/slideLayouts/_rels/slideLayout249.xml.rels" ContentType="application/vnd.openxmlformats-package.relationships+xml"/>
  <Override PartName="/ppt/slideLayouts/_rels/slideLayout147.xml.rels" ContentType="application/vnd.openxmlformats-package.relationships+xml"/>
  <Override PartName="/ppt/slideLayouts/_rels/slideLayout38.xml.rels" ContentType="application/vnd.openxmlformats-package.relationships+xml"/>
  <Override PartName="/ppt/slideLayouts/_rels/slideLayout43.xml.rels" ContentType="application/vnd.openxmlformats-package.relationships+xml"/>
  <Override PartName="/ppt/slideLayouts/_rels/slideLayout148.xml.rels" ContentType="application/vnd.openxmlformats-package.relationships+xml"/>
  <Override PartName="/ppt/slideLayouts/_rels/slideLayout44.xml.rels" ContentType="application/vnd.openxmlformats-package.relationships+xml"/>
  <Override PartName="/ppt/slideLayouts/_rels/slideLayout150.xml.rels" ContentType="application/vnd.openxmlformats-package.relationships+xml"/>
  <Override PartName="/ppt/slideLayouts/_rels/slideLayout151.xml.rels" ContentType="application/vnd.openxmlformats-package.relationships+xml"/>
  <Override PartName="/ppt/slideLayouts/_rels/slideLayout152.xml.rels" ContentType="application/vnd.openxmlformats-package.relationships+xml"/>
  <Override PartName="/ppt/slideLayouts/_rels/slideLayout153.xml.rels" ContentType="application/vnd.openxmlformats-package.relationships+xml"/>
  <Override PartName="/ppt/slideLayouts/_rels/slideLayout261.xml.rels" ContentType="application/vnd.openxmlformats-package.relationships+xml"/>
  <Override PartName="/ppt/slideLayouts/_rels/slideLayout157.xml.rels" ContentType="application/vnd.openxmlformats-package.relationships+xml"/>
  <Override PartName="/ppt/slideLayouts/_rels/slideLayout48.xml.rels" ContentType="application/vnd.openxmlformats-package.relationships+xml"/>
  <Override PartName="/ppt/slideLayouts/_rels/slideLayout53.xml.rels" ContentType="application/vnd.openxmlformats-package.relationships+xml"/>
  <Override PartName="/ppt/slideLayouts/_rels/slideLayout262.xml.rels" ContentType="application/vnd.openxmlformats-package.relationships+xml"/>
  <Override PartName="/ppt/slideLayouts/_rels/slideLayout158.xml.rels" ContentType="application/vnd.openxmlformats-package.relationships+xml"/>
  <Override PartName="/ppt/slideLayouts/_rels/slideLayout49.xml.rels" ContentType="application/vnd.openxmlformats-package.relationships+xml"/>
  <Override PartName="/ppt/slideLayouts/_rels/slideLayout54.xml.rels" ContentType="application/vnd.openxmlformats-package.relationships+xml"/>
  <Override PartName="/ppt/slideLayouts/_rels/slideLayout263.xml.rels" ContentType="application/vnd.openxmlformats-package.relationships+xml"/>
  <Override PartName="/ppt/slideLayouts/_rels/slideLayout159.xml.rels" ContentType="application/vnd.openxmlformats-package.relationships+xml"/>
  <Override PartName="/ppt/slideLayouts/_rels/slideLayout55.xml.rels" ContentType="application/vnd.openxmlformats-package.relationships+xml"/>
  <Override PartName="/ppt/slideLayouts/_rels/slideLayout163.xml.rels" ContentType="application/vnd.openxmlformats-package.relationships+xml"/>
  <Override PartName="/ppt/slideLayouts/_rels/slideLayout171.xml.rels" ContentType="application/vnd.openxmlformats-package.relationships+xml"/>
  <Override PartName="/ppt/slideLayouts/_rels/slideLayout166.xml.rels" ContentType="application/vnd.openxmlformats-package.relationships+xml"/>
  <Override PartName="/ppt/slideLayouts/_rels/slideLayout62.xml.rels" ContentType="application/vnd.openxmlformats-package.relationships+xml"/>
  <Override PartName="/ppt/slideLayouts/_rels/slideLayout172.xml.rels" ContentType="application/vnd.openxmlformats-package.relationships+xml"/>
  <Override PartName="/ppt/slideLayouts/_rels/slideLayout167.xml.rels" ContentType="application/vnd.openxmlformats-package.relationships+xml"/>
  <Override PartName="/ppt/slideLayouts/_rels/slideLayout63.xml.rels" ContentType="application/vnd.openxmlformats-package.relationships+xml"/>
  <Override PartName="/ppt/slideLayouts/_rels/slideLayout169.xml.rels" ContentType="application/vnd.openxmlformats-package.relationships+xml"/>
  <Override PartName="/ppt/slideLayouts/_rels/slideLayout65.xml.rels" ContentType="application/vnd.openxmlformats-package.relationships+xml"/>
  <Override PartName="/ppt/slideLayouts/_rels/slideLayout195.xml.rels" ContentType="application/vnd.openxmlformats-package.relationships+xml"/>
  <Override PartName="/ppt/slideLayouts/_rels/slideLayout216.xml.rels" ContentType="application/vnd.openxmlformats-package.relationships+xml"/>
  <Override PartName="/ppt/slideLayouts/_rels/slideLayout196.xml.rels" ContentType="application/vnd.openxmlformats-package.relationships+xml"/>
  <Override PartName="/ppt/slideLayouts/_rels/slideLayout217.xml.rels" ContentType="application/vnd.openxmlformats-package.relationships+xml"/>
  <Override PartName="/ppt/slideLayouts/_rels/slideLayout197.xml.rels" ContentType="application/vnd.openxmlformats-package.relationships+xml"/>
  <Override PartName="/ppt/slideLayouts/_rels/slideLayout218.xml.rels" ContentType="application/vnd.openxmlformats-package.relationships+xml"/>
  <Override PartName="/ppt/slideLayouts/_rels/slideLayout198.xml.rels" ContentType="application/vnd.openxmlformats-package.relationships+xml"/>
  <Override PartName="/ppt/slideLayouts/_rels/slideLayout219.xml.rels" ContentType="application/vnd.openxmlformats-package.relationships+xml"/>
  <Override PartName="/ppt/slideLayouts/_rels/slideLayout226.xml.rels" ContentType="application/vnd.openxmlformats-package.relationships+xml"/>
  <Override PartName="/ppt/slideLayouts/_rels/slideLayout227.xml.rels" ContentType="application/vnd.openxmlformats-package.relationships+xml"/>
  <Override PartName="/ppt/slideLayouts/slideLayout257.xml" ContentType="application/vnd.openxmlformats-officedocument.presentationml.slideLayout+xml"/>
  <Override PartName="/ppt/slideLayouts/slideLayout84.xml" ContentType="application/vnd.openxmlformats-officedocument.presentationml.slideLayout+xml"/>
  <Override PartName="/ppt/slideLayouts/slideLayout256.xml" ContentType="application/vnd.openxmlformats-officedocument.presentationml.slideLayout+xml"/>
  <Override PartName="/ppt/slideLayouts/slideLayout119.xml" ContentType="application/vnd.openxmlformats-officedocument.presentationml.slideLayout+xml"/>
  <Override PartName="/ppt/slideLayouts/slideLayout83.xml" ContentType="application/vnd.openxmlformats-officedocument.presentationml.slideLayout+xml"/>
  <Override PartName="/ppt/slideLayouts/slideLayout98.xml" ContentType="application/vnd.openxmlformats-officedocument.presentationml.slideLayout+xml"/>
  <Override PartName="/ppt/slideLayouts/slideLayout37.xml" ContentType="application/vnd.openxmlformats-officedocument.presentationml.slideLayout+xml"/>
  <Override PartName="/ppt/slideLayouts/slideLayout58.xml" ContentType="application/vnd.openxmlformats-officedocument.presentationml.slideLayout+xml"/>
  <Override PartName="/ppt/slideLayouts/slideLayout49.xml" ContentType="application/vnd.openxmlformats-officedocument.presentationml.slideLayout+xml"/>
  <Override PartName="/ppt/slideLayouts/slideLayout48.xml" ContentType="application/vnd.openxmlformats-officedocument.presentationml.slideLayout+xml"/>
  <Override PartName="/ppt/slideLayouts/slideLayout59.xml" ContentType="application/vnd.openxmlformats-officedocument.presentationml.slideLayout+xml"/>
  <Override PartName="/ppt/slideLayouts/slideLayout47.xml" ContentType="application/vnd.openxmlformats-officedocument.presentationml.slideLayout+xml"/>
  <Override PartName="/ppt/slideLayouts/slideLayout186.xml" ContentType="application/vnd.openxmlformats-officedocument.presentationml.slideLayout+xml"/>
  <Override PartName="/ppt/slideLayouts/slideLayout23.xml" ContentType="application/vnd.openxmlformats-officedocument.presentationml.slideLayout+xml"/>
  <Override PartName="/ppt/slideLayouts/slideLayout185.xml" ContentType="application/vnd.openxmlformats-officedocument.presentationml.slideLayout+xml"/>
  <Override PartName="/ppt/slideLayouts/slideLayout195.xml" ContentType="application/vnd.openxmlformats-officedocument.presentationml.slideLayout+xml"/>
  <Override PartName="/ppt/slideLayouts/slideLayout22.xml" ContentType="application/vnd.openxmlformats-officedocument.presentationml.slideLayout+xml"/>
  <Override PartName="/ppt/slideLayouts/slideLayout202.xml" ContentType="application/vnd.openxmlformats-officedocument.presentationml.slideLayout+xml"/>
  <Override PartName="/ppt/slideLayouts/slideLayout57.xml" ContentType="application/vnd.openxmlformats-officedocument.presentationml.slideLayout+xml"/>
  <Override PartName="/ppt/slideLayouts/slideLayout203.xml" ContentType="application/vnd.openxmlformats-officedocument.presentationml.slideLayout+xml"/>
  <Override PartName="/ppt/slideLayouts/slideLayout30.xml" ContentType="application/vnd.openxmlformats-officedocument.presentationml.slideLayout+xml"/>
  <Override PartName="/ppt/slideLayouts/slideLayout193.xml" ContentType="application/vnd.openxmlformats-officedocument.presentationml.slideLayout+xml"/>
  <Override PartName="/ppt/slideLayouts/slideLayout262.xml" ContentType="application/vnd.openxmlformats-officedocument.presentationml.slideLayout+xml"/>
  <Override PartName="/ppt/slideLayouts/slideLayout125.xml" ContentType="application/vnd.openxmlformats-officedocument.presentationml.slideLayout+xml"/>
  <Override PartName="/ppt/slideLayouts/slideLayout183.xml" ContentType="application/vnd.openxmlformats-officedocument.presentationml.slideLayout+xml"/>
  <Override PartName="/ppt/slideLayouts/slideLayout20.xml" ContentType="application/vnd.openxmlformats-officedocument.presentationml.slideLayout+xml"/>
  <Override PartName="/ppt/slideLayouts/slideLayout184.xml" ContentType="application/vnd.openxmlformats-officedocument.presentationml.slideLayout+xml"/>
  <Override PartName="/ppt/slideLayouts/slideLayout194.xml" ContentType="application/vnd.openxmlformats-officedocument.presentationml.slideLayout+xml"/>
  <Override PartName="/ppt/slideLayouts/slideLayout21.xml" ContentType="application/vnd.openxmlformats-officedocument.presentationml.slideLayout+xml"/>
  <Override PartName="/ppt/slideLayouts/slideLayout204.xml" ContentType="application/vnd.openxmlformats-officedocument.presentationml.slideLayout+xml"/>
  <Override PartName="/ppt/slideLayouts/slideLayout31.xml" ContentType="application/vnd.openxmlformats-officedocument.presentationml.slideLayout+xml"/>
  <Override PartName="/ppt/slideLayouts/slideLayout24.xml" ContentType="application/vnd.openxmlformats-officedocument.presentationml.slideLayout+xml"/>
  <Override PartName="/ppt/slideLayouts/slideLayout187.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94.xml" ContentType="application/vnd.openxmlformats-officedocument.presentationml.slideLayout+xml"/>
  <Override PartName="/ppt/slideLayouts/slideLayout60.xml" ContentType="application/vnd.openxmlformats-officedocument.presentationml.slideLayout+xml"/>
  <Override PartName="/ppt/slideLayouts/slideLayout233.xml" ContentType="application/vnd.openxmlformats-officedocument.presentationml.slideLayout+xml"/>
  <Override PartName="/ppt/slideLayouts/slideLayout88.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243.xml" ContentType="application/vnd.openxmlformats-officedocument.presentationml.slideLayout+xml"/>
  <Override PartName="/ppt/slideLayouts/slideLayout70.xml" ContentType="application/vnd.openxmlformats-officedocument.presentationml.slideLayout+xml"/>
  <Override PartName="/ppt/slideLayouts/slideLayout106.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220.xml" ContentType="application/vnd.openxmlformats-officedocument.presentationml.slideLayout+xml"/>
  <Override PartName="/ppt/slideLayouts/slideLayout248.xml" ContentType="application/vnd.openxmlformats-officedocument.presentationml.slideLayout+xml"/>
  <Override PartName="/ppt/slideLayouts/slideLayout75.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77.xml" ContentType="application/vnd.openxmlformats-officedocument.presentationml.slideLayout+xml"/>
  <Override PartName="/ppt/slideLayouts/slideLayout61.xml" ContentType="application/vnd.openxmlformats-officedocument.presentationml.slideLayout+xml"/>
  <Override PartName="/ppt/slideLayouts/slideLayout234.xml" ContentType="application/vnd.openxmlformats-officedocument.presentationml.slideLayout+xml"/>
  <Override PartName="/ppt/slideLayouts/slideLayout89.xml" ContentType="application/vnd.openxmlformats-officedocument.presentationml.slideLayout+xml"/>
  <Override PartName="/ppt/slideLayouts/slideLayout29.xml" ContentType="application/vnd.openxmlformats-officedocument.presentationml.slideLayout+xml"/>
  <Override PartName="/ppt/slideLayouts/slideLayout97.xml" ContentType="application/vnd.openxmlformats-officedocument.presentationml.slideLayout+xml"/>
  <Override PartName="/ppt/slideLayouts/slideLayout3.xml" ContentType="application/vnd.openxmlformats-officedocument.presentationml.slideLayout+xml"/>
  <Override PartName="/ppt/slideLayouts/slideLayout112.xml" ContentType="application/vnd.openxmlformats-officedocument.presentationml.slideLayout+xml"/>
  <Override PartName="/ppt/slideLayouts/slideLayout180.xml" ContentType="application/vnd.openxmlformats-officedocument.presentationml.slideLayout+xml"/>
  <Override PartName="/ppt/slideLayouts/slideLayout170.xml" ContentType="application/vnd.openxmlformats-officedocument.presentationml.slideLayout+xml"/>
  <Override PartName="/ppt/slideLayouts/slideLayout102.xml" ContentType="application/vnd.openxmlformats-officedocument.presentationml.slideLayout+xml"/>
  <Override PartName="/ppt/slideLayouts/slideLayout4.xml" ContentType="application/vnd.openxmlformats-officedocument.presentationml.slideLayout+xml"/>
  <Override PartName="/ppt/slideLayouts/slideLayout250.xml" ContentType="application/vnd.openxmlformats-officedocument.presentationml.slideLayout+xml"/>
  <Override PartName="/ppt/slideLayouts/slideLayout113.xml" ContentType="application/vnd.openxmlformats-officedocument.presentationml.slideLayout+xml"/>
  <Override PartName="/ppt/slideLayouts/slideLayout181.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78.xml" ContentType="application/vnd.openxmlformats-officedocument.presentationml.slideLayout+xml"/>
  <Override PartName="/ppt/slideLayouts/slideLayout10.xml" ContentType="application/vnd.openxmlformats-officedocument.presentationml.slideLayout+xml"/>
  <Override PartName="/ppt/slideLayouts/slideLayout173.xml" ContentType="application/vnd.openxmlformats-officedocument.presentationml.slideLayout+xml"/>
  <Override PartName="/ppt/slideLayouts/slideLayout242.xml" ContentType="application/vnd.openxmlformats-officedocument.presentationml.slideLayout+xml"/>
  <Override PartName="/ppt/slideLayouts/slideLayout105.xml" ContentType="application/vnd.openxmlformats-officedocument.presentationml.slideLayout+xml"/>
  <Override PartName="/ppt/slideLayouts/slideLayout79.xml" ContentType="application/vnd.openxmlformats-officedocument.presentationml.slideLayout+xml"/>
  <Override PartName="/ppt/slideLayouts/slideLayout11.xml" ContentType="application/vnd.openxmlformats-officedocument.presentationml.slideLayout+xml"/>
  <Override PartName="/ppt/slideLayouts/slideLayout90.xml" ContentType="application/vnd.openxmlformats-officedocument.presentationml.slideLayout+xml"/>
  <Override PartName="/ppt/slideLayouts/slideLayout126.xml" ContentType="application/vnd.openxmlformats-officedocument.presentationml.slideLayout+xml"/>
  <Override PartName="/ppt/slideLayouts/slideLayout263.xml" ContentType="application/vnd.openxmlformats-officedocument.presentationml.slideLayout+xml"/>
  <Override PartName="/ppt/slideLayouts/slideLayout100.xml" ContentType="application/vnd.openxmlformats-officedocument.presentationml.slideLayout+xml"/>
  <Override PartName="/ppt/slideLayouts/slideLayout13.xml" ContentType="application/vnd.openxmlformats-officedocument.presentationml.slideLayout+xml"/>
  <Override PartName="/ppt/slideLayouts/slideLayout176.xml" ContentType="application/vnd.openxmlformats-officedocument.presentationml.slideLayout+xml"/>
  <Override PartName="/ppt/slideLayouts/slideLayout12.xml" ContentType="application/vnd.openxmlformats-officedocument.presentationml.slideLayout+xml"/>
  <Override PartName="/ppt/slideLayouts/slideLayout91.xml" ContentType="application/vnd.openxmlformats-officedocument.presentationml.slideLayout+xml"/>
  <Override PartName="/ppt/slideLayouts/slideLayout127.xml" ContentType="application/vnd.openxmlformats-officedocument.presentationml.slideLayout+xml"/>
  <Override PartName="/ppt/slideLayouts/slideLayout264.xml" ContentType="application/vnd.openxmlformats-officedocument.presentationml.slideLayout+xml"/>
  <Override PartName="/ppt/slideLayouts/slideLayout101.xml" ContentType="application/vnd.openxmlformats-officedocument.presentationml.slideLayout+xml"/>
  <Override PartName="/ppt/slideLayouts/slideLayout14.xml" ContentType="application/vnd.openxmlformats-officedocument.presentationml.slideLayout+xml"/>
  <Override PartName="/ppt/slideLayouts/slideLayout255.xml" ContentType="application/vnd.openxmlformats-officedocument.presentationml.slideLayout+xml"/>
  <Override PartName="/ppt/slideLayouts/slideLayout118.xml" ContentType="application/vnd.openxmlformats-officedocument.presentationml.slideLayout+xml"/>
  <Override PartName="/ppt/slideLayouts/slideLayout9.xml" ContentType="application/vnd.openxmlformats-officedocument.presentationml.slideLayout+xml"/>
  <Override PartName="/ppt/slideLayouts/slideLayout82.xml" ContentType="application/vnd.openxmlformats-officedocument.presentationml.slideLayout+xml"/>
  <Override PartName="/ppt/slideLayouts/slideLayout177.xml" ContentType="application/vnd.openxmlformats-officedocument.presentationml.slideLayout+xml"/>
  <Override PartName="/ppt/slideLayouts/slideLayout192.xml" ContentType="application/vnd.openxmlformats-officedocument.presentationml.slideLayout+xml"/>
  <Override PartName="/ppt/slideLayouts/slideLayout261.xml" ContentType="application/vnd.openxmlformats-officedocument.presentationml.slideLayout+xml"/>
  <Override PartName="/ppt/slideLayouts/slideLayout124.xml" ContentType="application/vnd.openxmlformats-officedocument.presentationml.slideLayout+xml"/>
  <Override PartName="/ppt/slideLayouts/slideLayout191.xml" ContentType="application/vnd.openxmlformats-officedocument.presentationml.slideLayout+xml"/>
  <Override PartName="/ppt/slideLayouts/slideLayout260.xml" ContentType="application/vnd.openxmlformats-officedocument.presentationml.slideLayout+xml"/>
  <Override PartName="/ppt/slideLayouts/slideLayout123.xml" ContentType="application/vnd.openxmlformats-officedocument.presentationml.slideLayout+xml"/>
  <Override PartName="/ppt/slideLayouts/slideLayout18.xml" ContentType="application/vnd.openxmlformats-officedocument.presentationml.slideLayout+xml"/>
  <Override PartName="/ppt/slideLayouts/slideLayout231.xml" ContentType="application/vnd.openxmlformats-officedocument.presentationml.slideLayout+xml"/>
  <Override PartName="/ppt/slideLayouts/slideLayout122.xml" ContentType="application/vnd.openxmlformats-officedocument.presentationml.slideLayout+xml"/>
  <Override PartName="/ppt/slideLayouts/slideLayout190.xml" ContentType="application/vnd.openxmlformats-officedocument.presentationml.slideLayout+xml"/>
  <Override PartName="/ppt/slideLayouts/slideLayout96.xml" ContentType="application/vnd.openxmlformats-officedocument.presentationml.slideLayout+xml"/>
  <Override PartName="/ppt/slideLayouts/slideLayout28.xml" ContentType="application/vnd.openxmlformats-officedocument.presentationml.slideLayout+xml"/>
  <Override PartName="/ppt/slideLayouts/slideLayout104.xml" ContentType="application/vnd.openxmlformats-officedocument.presentationml.slideLayout+xml"/>
  <Override PartName="/ppt/slideLayouts/slideLayout241.xml" ContentType="application/vnd.openxmlformats-officedocument.presentationml.slideLayout+xml"/>
  <Override PartName="/ppt/slideLayouts/slideLayout17.xml" ContentType="application/vnd.openxmlformats-officedocument.presentationml.slideLayout+xml"/>
  <Override PartName="/ppt/slideLayouts/slideLayout230.xml" ContentType="application/vnd.openxmlformats-officedocument.presentationml.slideLayout+xml"/>
  <Override PartName="/ppt/slideLayouts/slideLayout121.xml" ContentType="application/vnd.openxmlformats-officedocument.presentationml.slideLayout+xml"/>
  <Override PartName="/ppt/slideLayouts/slideLayout99.xml" ContentType="application/vnd.openxmlformats-officedocument.presentationml.slideLayout+xml"/>
  <Override PartName="/ppt/slideLayouts/slideLayout71.xml" ContentType="application/vnd.openxmlformats-officedocument.presentationml.slideLayout+xml"/>
  <Override PartName="/ppt/slideLayouts/slideLayout107.xml" ContentType="application/vnd.openxmlformats-officedocument.presentationml.slideLayout+xml"/>
  <Override PartName="/ppt/slideLayouts/slideLayout244.xml" ContentType="application/vnd.openxmlformats-officedocument.presentationml.slideLayout+xml"/>
  <Override PartName="/ppt/slideLayouts/slideLayout182.xml" ContentType="application/vnd.openxmlformats-officedocument.presentationml.slideLayout+xml"/>
  <Override PartName="/ppt/slideLayouts/slideLayout120.xml" ContentType="application/vnd.openxmlformats-officedocument.presentationml.slideLayout+xml"/>
  <Override PartName="/ppt/slideLayouts/slideLayout87.xml" ContentType="application/vnd.openxmlformats-officedocument.presentationml.slideLayout+xml"/>
  <Override PartName="/ppt/slideLayouts/slideLayout19.xml" ContentType="application/vnd.openxmlformats-officedocument.presentationml.slideLayout+xml"/>
  <Override PartName="/ppt/slideLayouts/slideLayout232.xml" ContentType="application/vnd.openxmlformats-officedocument.presentationml.slideLayout+xml"/>
  <Override PartName="/ppt/slideLayouts/slideLayout95.xml" ContentType="application/vnd.openxmlformats-officedocument.presentationml.slideLayout+xml"/>
  <Override PartName="/ppt/slideLayouts/slideLayout27.xml" ContentType="application/vnd.openxmlformats-officedocument.presentationml.slideLayout+xml"/>
  <Override PartName="/ppt/slideLayouts/slideLayout103.xml" ContentType="application/vnd.openxmlformats-officedocument.presentationml.slideLayout+xml"/>
  <Override PartName="/ppt/slideLayouts/slideLayout240.xml" ContentType="application/vnd.openxmlformats-officedocument.presentationml.slideLayout+xml"/>
  <Override PartName="/ppt/slideLayouts/slideLayout2.xml" ContentType="application/vnd.openxmlformats-officedocument.presentationml.slideLayout+xml"/>
  <Override PartName="/ppt/slideLayouts/slideLayout111.xml" ContentType="application/vnd.openxmlformats-officedocument.presentationml.slideLayout+xml"/>
  <Override PartName="/ppt/slideLayouts/slideLayout1.xml" ContentType="application/vnd.openxmlformats-officedocument.presentationml.slideLayout+xml"/>
  <Override PartName="/ppt/slideLayouts/slideLayout110.xml" ContentType="application/vnd.openxmlformats-officedocument.presentationml.slideLayout+xml"/>
  <Override PartName="/ppt/slideLayouts/slideLayout86.xml" ContentType="application/vnd.openxmlformats-officedocument.presentationml.slideLayout+xml"/>
  <Override PartName="/ppt/slideLayouts/slideLayout259.xml" ContentType="application/vnd.openxmlformats-officedocument.presentationml.slideLayout+xml"/>
  <Override PartName="/ppt/slideLayouts/slideLayout85.xml" ContentType="application/vnd.openxmlformats-officedocument.presentationml.slideLayout+xml"/>
  <Override PartName="/ppt/slideLayouts/slideLayout258.xml" ContentType="application/vnd.openxmlformats-officedocument.presentationml.slideLayout+xml"/>
  <Override PartName="/ppt/slideLayouts/slideLayout38.xml" ContentType="application/vnd.openxmlformats-officedocument.presentationml.slideLayout+xml"/>
  <Override PartName="/ppt/slideLayouts/slideLayout5.xml" ContentType="application/vnd.openxmlformats-officedocument.presentationml.slideLayout+xml"/>
  <Override PartName="/ppt/slideLayouts/slideLayout114.xml" ContentType="application/vnd.openxmlformats-officedocument.presentationml.slideLayout+xml"/>
  <Override PartName="/ppt/slideLayouts/slideLayout251.xml" ContentType="application/vnd.openxmlformats-officedocument.presentationml.slideLayout+xml"/>
  <Override PartName="/ppt/slideLayouts/slideLayout39.xml" ContentType="application/vnd.openxmlformats-officedocument.presentationml.slideLayout+xml"/>
  <Override PartName="/ppt/slideLayouts/slideLayout213.xml" ContentType="application/vnd.openxmlformats-officedocument.presentationml.slideLayout+xml"/>
  <Override PartName="/ppt/slideLayouts/slideLayout40.xml" ContentType="application/vnd.openxmlformats-officedocument.presentationml.slideLayout+xml"/>
  <Override PartName="/ppt/slideLayouts/slideLayout214.xml" ContentType="application/vnd.openxmlformats-officedocument.presentationml.slideLayout+xml"/>
  <Override PartName="/ppt/slideLayouts/slideLayout41.xml" ContentType="application/vnd.openxmlformats-officedocument.presentationml.slideLayout+xml"/>
  <Override PartName="/ppt/slideLayouts/slideLayout115.xml" ContentType="application/vnd.openxmlformats-officedocument.presentationml.slideLayout+xml"/>
  <Override PartName="/ppt/slideLayouts/slideLayout252.xml" ContentType="application/vnd.openxmlformats-officedocument.presentationml.slideLayout+xml"/>
  <Override PartName="/ppt/slideLayouts/slideLayout6.xml" ContentType="application/vnd.openxmlformats-officedocument.presentationml.slideLayout+xml"/>
  <Override PartName="/ppt/slideLayouts/slideLayout108.xml" ContentType="application/vnd.openxmlformats-officedocument.presentationml.slideLayout+xml"/>
  <Override PartName="/ppt/slideLayouts/slideLayout245.xml" ContentType="application/vnd.openxmlformats-officedocument.presentationml.slideLayout+xml"/>
  <Override PartName="/ppt/slideLayouts/slideLayout72.xml" ContentType="application/vnd.openxmlformats-officedocument.presentationml.slideLayout+xml"/>
  <Override PartName="/ppt/slideLayouts/slideLayout109.xml" ContentType="application/vnd.openxmlformats-officedocument.presentationml.slideLayout+xml"/>
  <Override PartName="/ppt/slideLayouts/slideLayout73.xml" ContentType="application/vnd.openxmlformats-officedocument.presentationml.slideLayout+xml"/>
  <Override PartName="/ppt/slideLayouts/slideLayout246.xml" ContentType="application/vnd.openxmlformats-officedocument.presentationml.slideLayout+xml"/>
  <Override PartName="/ppt/slideLayouts/slideLayout74.xml" ContentType="application/vnd.openxmlformats-officedocument.presentationml.slideLayout+xml"/>
  <Override PartName="/ppt/slideLayouts/slideLayout247.xml" ContentType="application/vnd.openxmlformats-officedocument.presentationml.slideLayout+xml"/>
  <Override PartName="/ppt/slideLayouts/slideLayout223.xml" ContentType="application/vnd.openxmlformats-officedocument.presentationml.slideLayout+xml"/>
  <Override PartName="/ppt/slideLayouts/slideLayout50.xml" ContentType="application/vnd.openxmlformats-officedocument.presentationml.slideLayout+xml"/>
  <Override PartName="/ppt/slideLayouts/slideLayout224.xml" ContentType="application/vnd.openxmlformats-officedocument.presentationml.slideLayout+xml"/>
  <Override PartName="/ppt/slideLayouts/slideLayout51.xml" ContentType="application/vnd.openxmlformats-officedocument.presentationml.slideLayout+xml"/>
  <Override PartName="/ppt/slideLayouts/slideLayout201.xml" ContentType="application/vnd.openxmlformats-officedocument.presentationml.slideLayout+xml"/>
  <Override PartName="/ppt/slideLayouts/slideLayout92.xml" ContentType="application/vnd.openxmlformats-officedocument.presentationml.slideLayout+xml"/>
  <Override PartName="/ppt/slideLayouts/slideLayout128.xml" ContentType="application/vnd.openxmlformats-officedocument.presentationml.slideLayout+xml"/>
  <Override PartName="/ppt/slideLayouts/slideLayout196.xml" ContentType="application/vnd.openxmlformats-officedocument.presentationml.slideLayout+xml"/>
  <Override PartName="/ppt/slideLayouts/slideLayout93.xml" ContentType="application/vnd.openxmlformats-officedocument.presentationml.slideLayout+xml"/>
  <Override PartName="/ppt/slideLayouts/slideLayout129.xml" ContentType="application/vnd.openxmlformats-officedocument.presentationml.slideLayout+xml"/>
  <Override PartName="/ppt/slideLayouts/slideLayout197.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8.xml" ContentType="application/vnd.openxmlformats-officedocument.presentationml.slideLayout+xml"/>
  <Override PartName="/ppt/slideLayouts/slideLayout200.xml" ContentType="application/vnd.openxmlformats-officedocument.presentationml.slideLayout+xml"/>
  <Override PartName="/ppt/slideLayouts/slideLayout199.xml" ContentType="application/vnd.openxmlformats-officedocument.presentationml.slideLayout+xml"/>
  <Override PartName="/ppt/slideLayouts/slideLayout32.xml" ContentType="application/vnd.openxmlformats-officedocument.presentationml.slideLayout+xml"/>
  <Override PartName="/ppt/slideLayouts/slideLayout205.xml" ContentType="application/vnd.openxmlformats-officedocument.presentationml.slideLayout+xml"/>
  <Override PartName="/ppt/slideLayouts/slideLayout33.xml" ContentType="application/vnd.openxmlformats-officedocument.presentationml.slideLayout+xml"/>
  <Override PartName="/ppt/slideLayouts/slideLayout206.xml" ContentType="application/vnd.openxmlformats-officedocument.presentationml.slideLayout+xml"/>
  <Override PartName="/ppt/slideLayouts/slideLayout34.xml" ContentType="application/vnd.openxmlformats-officedocument.presentationml.slideLayout+xml"/>
  <Override PartName="/ppt/slideLayouts/slideLayout207.xml" ContentType="application/vnd.openxmlformats-officedocument.presentationml.slideLayout+xml"/>
  <Override PartName="/ppt/slideLayouts/slideLayout35.xml" ContentType="application/vnd.openxmlformats-officedocument.presentationml.slideLayout+xml"/>
  <Override PartName="/ppt/slideLayouts/slideLayout208.xml" ContentType="application/vnd.openxmlformats-officedocument.presentationml.slideLayout+xml"/>
  <Override PartName="/ppt/slideLayouts/slideLayout36.xml" ContentType="application/vnd.openxmlformats-officedocument.presentationml.slideLayout+xml"/>
  <Override PartName="/ppt/slideLayouts/slideLayout209.xml" ContentType="application/vnd.openxmlformats-officedocument.presentationml.slideLayout+xml"/>
  <Override PartName="/ppt/slideLayouts/slideLayout42.xml" ContentType="application/vnd.openxmlformats-officedocument.presentationml.slideLayout+xml"/>
  <Override PartName="/ppt/slideLayouts/slideLayout215.xml" ContentType="application/vnd.openxmlformats-officedocument.presentationml.slideLayout+xml"/>
  <Override PartName="/ppt/slideLayouts/slideLayout43.xml" ContentType="application/vnd.openxmlformats-officedocument.presentationml.slideLayout+xml"/>
  <Override PartName="/ppt/slideLayouts/slideLayout216.xml" ContentType="application/vnd.openxmlformats-officedocument.presentationml.slideLayout+xml"/>
  <Override PartName="/ppt/slideLayouts/slideLayout44.xml" ContentType="application/vnd.openxmlformats-officedocument.presentationml.slideLayout+xml"/>
  <Override PartName="/ppt/slideLayouts/slideLayout217.xml" ContentType="application/vnd.openxmlformats-officedocument.presentationml.slideLayout+xml"/>
  <Override PartName="/ppt/slideLayouts/slideLayout45.xml" ContentType="application/vnd.openxmlformats-officedocument.presentationml.slideLayout+xml"/>
  <Override PartName="/ppt/slideLayouts/slideLayout218.xml" ContentType="application/vnd.openxmlformats-officedocument.presentationml.slideLayout+xml"/>
  <Override PartName="/ppt/slideLayouts/slideLayout46.xml" ContentType="application/vnd.openxmlformats-officedocument.presentationml.slideLayout+xml"/>
  <Override PartName="/ppt/slideLayouts/slideLayout219.xml" ContentType="application/vnd.openxmlformats-officedocument.presentationml.slideLayout+xml"/>
  <Override PartName="/ppt/slideLayouts/slideLayout52.xml" ContentType="application/vnd.openxmlformats-officedocument.presentationml.slideLayout+xml"/>
  <Override PartName="/ppt/slideLayouts/slideLayout225.xml" ContentType="application/vnd.openxmlformats-officedocument.presentationml.slideLayout+xml"/>
  <Override PartName="/ppt/slideLayouts/slideLayout53.xml" ContentType="application/vnd.openxmlformats-officedocument.presentationml.slideLayout+xml"/>
  <Override PartName="/ppt/slideLayouts/slideLayout226.xml" ContentType="application/vnd.openxmlformats-officedocument.presentationml.slideLayout+xml"/>
  <Override PartName="/ppt/slideLayouts/slideLayout54.xml" ContentType="application/vnd.openxmlformats-officedocument.presentationml.slideLayout+xml"/>
  <Override PartName="/ppt/slideLayouts/slideLayout227.xml" ContentType="application/vnd.openxmlformats-officedocument.presentationml.slideLayout+xml"/>
  <Override PartName="/ppt/slideLayouts/slideLayout55.xml" ContentType="application/vnd.openxmlformats-officedocument.presentationml.slideLayout+xml"/>
  <Override PartName="/ppt/slideLayouts/slideLayout228.xml" ContentType="application/vnd.openxmlformats-officedocument.presentationml.slideLayout+xml"/>
  <Override PartName="/ppt/slideLayouts/slideLayout56.xml" ContentType="application/vnd.openxmlformats-officedocument.presentationml.slideLayout+xml"/>
  <Override PartName="/ppt/slideLayouts/slideLayout229.xml" ContentType="application/vnd.openxmlformats-officedocument.presentationml.slideLayout+xml"/>
  <Override PartName="/ppt/slideLayouts/slideLayout62.xml" ContentType="application/vnd.openxmlformats-officedocument.presentationml.slideLayout+xml"/>
  <Override PartName="/ppt/slideLayouts/slideLayout235.xml" ContentType="application/vnd.openxmlformats-officedocument.presentationml.slideLayout+xml"/>
  <Override PartName="/ppt/slideLayouts/slideLayout63.xml" ContentType="application/vnd.openxmlformats-officedocument.presentationml.slideLayout+xml"/>
  <Override PartName="/ppt/slideLayouts/slideLayout236.xml" ContentType="application/vnd.openxmlformats-officedocument.presentationml.slideLayout+xml"/>
  <Override PartName="/ppt/slideLayouts/slideLayout64.xml" ContentType="application/vnd.openxmlformats-officedocument.presentationml.slideLayout+xml"/>
  <Override PartName="/ppt/slideLayouts/slideLayout237.xml" ContentType="application/vnd.openxmlformats-officedocument.presentationml.slideLayout+xml"/>
  <Override PartName="/ppt/slideLayouts/slideLayout65.xml" ContentType="application/vnd.openxmlformats-officedocument.presentationml.slideLayout+xml"/>
  <Override PartName="/ppt/slideLayouts/slideLayout238.xml" ContentType="application/vnd.openxmlformats-officedocument.presentationml.slideLayout+xml"/>
  <Override PartName="/ppt/slideLayouts/slideLayout66.xml" ContentType="application/vnd.openxmlformats-officedocument.presentationml.slideLayout+xml"/>
  <Override PartName="/ppt/slideLayouts/slideLayout239.xml" ContentType="application/vnd.openxmlformats-officedocument.presentationml.slideLayout+xml"/>
  <Override PartName="/ppt/slideLayouts/slideLayout76.xml" ContentType="application/vnd.openxmlformats-officedocument.presentationml.slideLayout+xml"/>
  <Override PartName="/ppt/slideLayouts/slideLayout249.xml" ContentType="application/vnd.openxmlformats-officedocument.presentationml.slideLayout+xml"/>
  <Override PartName="/ppt/slideLayouts/slideLayout116.xml" ContentType="application/vnd.openxmlformats-officedocument.presentationml.slideLayout+xml"/>
  <Override PartName="/ppt/slideLayouts/slideLayout80.xml" ContentType="application/vnd.openxmlformats-officedocument.presentationml.slideLayout+xml"/>
  <Override PartName="/ppt/slideLayouts/slideLayout7.xml" ContentType="application/vnd.openxmlformats-officedocument.presentationml.slideLayout+xml"/>
  <Override PartName="/ppt/slideLayouts/slideLayout253.xml" ContentType="application/vnd.openxmlformats-officedocument.presentationml.slideLayout+xml"/>
  <Override PartName="/ppt/slideLayouts/slideLayout117.xml" ContentType="application/vnd.openxmlformats-officedocument.presentationml.slideLayout+xml"/>
  <Override PartName="/ppt/slideLayouts/slideLayout81.xml" ContentType="application/vnd.openxmlformats-officedocument.presentationml.slideLayout+xml"/>
  <Override PartName="/ppt/slideLayouts/slideLayout8.xml" ContentType="application/vnd.openxmlformats-officedocument.presentationml.slideLayout+xml"/>
  <Override PartName="/ppt/slideLayouts/slideLayout254.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19.xml" ContentType="application/vnd.openxmlformats-officedocument.presentationml.slide+xml"/>
  <Override PartName="/ppt/slides/slide4.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5.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19.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5.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 id="2147483843" r:id="rId17"/>
    <p:sldMasterId id="2147483856" r:id="rId18"/>
    <p:sldMasterId id="2147483869" r:id="rId19"/>
    <p:sldMasterId id="2147483882" r:id="rId20"/>
    <p:sldMasterId id="2147483895" r:id="rId21"/>
    <p:sldMasterId id="2147483908" r:id="rId22"/>
    <p:sldMasterId id="2147483921" r:id="rId23"/>
  </p:sldMasterIdLst>
  <p:notesMasterIdLst>
    <p:notesMasterId r:id="rId24"/>
  </p:notesMasterIdLst>
  <p:sldIdLst>
    <p:sldId id="256" r:id="rId25"/>
    <p:sldId id="257" r:id="rId26"/>
    <p:sldId id="258" r:id="rId27"/>
    <p:sldId id="259" r:id="rId28"/>
    <p:sldId id="260" r:id="rId29"/>
    <p:sldId id="261" r:id="rId30"/>
    <p:sldId id="262" r:id="rId31"/>
    <p:sldId id="263" r:id="rId32"/>
    <p:sldId id="264" r:id="rId33"/>
    <p:sldId id="265" r:id="rId34"/>
    <p:sldId id="266" r:id="rId35"/>
    <p:sldId id="267" r:id="rId36"/>
    <p:sldId id="268" r:id="rId37"/>
    <p:sldId id="269" r:id="rId38"/>
    <p:sldId id="270" r:id="rId39"/>
    <p:sldId id="271" r:id="rId40"/>
    <p:sldId id="272" r:id="rId41"/>
    <p:sldId id="273" r:id="rId42"/>
    <p:sldId id="274" r:id="rId43"/>
    <p:sldId id="275" r:id="rId44"/>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notesMaster" Target="notesMasters/notesMaster1.xml"/><Relationship Id="rId25" Type="http://schemas.openxmlformats.org/officeDocument/2006/relationships/slide" Target="slides/slide1.xml"/><Relationship Id="rId26" Type="http://schemas.openxmlformats.org/officeDocument/2006/relationships/slide" Target="slides/slide2.xml"/><Relationship Id="rId27" Type="http://schemas.openxmlformats.org/officeDocument/2006/relationships/slide" Target="slides/slide3.xml"/><Relationship Id="rId28" Type="http://schemas.openxmlformats.org/officeDocument/2006/relationships/slide" Target="slides/slide4.xml"/><Relationship Id="rId29" Type="http://schemas.openxmlformats.org/officeDocument/2006/relationships/slide" Target="slides/slide5.xml"/><Relationship Id="rId30" Type="http://schemas.openxmlformats.org/officeDocument/2006/relationships/slide" Target="slides/slide6.xml"/><Relationship Id="rId31" Type="http://schemas.openxmlformats.org/officeDocument/2006/relationships/slide" Target="slides/slide7.xml"/><Relationship Id="rId32" Type="http://schemas.openxmlformats.org/officeDocument/2006/relationships/slide" Target="slides/slide8.xml"/><Relationship Id="rId33" Type="http://schemas.openxmlformats.org/officeDocument/2006/relationships/slide" Target="slides/slide9.xml"/><Relationship Id="rId34" Type="http://schemas.openxmlformats.org/officeDocument/2006/relationships/slide" Target="slides/slide10.xml"/><Relationship Id="rId35" Type="http://schemas.openxmlformats.org/officeDocument/2006/relationships/slide" Target="slides/slide11.xml"/><Relationship Id="rId36" Type="http://schemas.openxmlformats.org/officeDocument/2006/relationships/slide" Target="slides/slide12.xml"/><Relationship Id="rId37" Type="http://schemas.openxmlformats.org/officeDocument/2006/relationships/slide" Target="slides/slide13.xml"/><Relationship Id="rId38" Type="http://schemas.openxmlformats.org/officeDocument/2006/relationships/slide" Target="slides/slide14.xml"/><Relationship Id="rId39" Type="http://schemas.openxmlformats.org/officeDocument/2006/relationships/slide" Target="slides/slide15.xml"/><Relationship Id="rId40" Type="http://schemas.openxmlformats.org/officeDocument/2006/relationships/slide" Target="slides/slide16.xml"/><Relationship Id="rId41" Type="http://schemas.openxmlformats.org/officeDocument/2006/relationships/slide" Target="slides/slide17.xml"/><Relationship Id="rId42" Type="http://schemas.openxmlformats.org/officeDocument/2006/relationships/slide" Target="slides/slide18.xml"/><Relationship Id="rId43" Type="http://schemas.openxmlformats.org/officeDocument/2006/relationships/slide" Target="slides/slide19.xml"/><Relationship Id="rId44" Type="http://schemas.openxmlformats.org/officeDocument/2006/relationships/slide" Target="slides/slide20.xml"/>
</Relationships>
</file>

<file path=ppt/notesMasters/_rels/notesMaster1.xml.rels><?xml version="1.0" encoding="UTF-8"?>
<Relationships xmlns="http://schemas.openxmlformats.org/package/2006/relationships"><Relationship Id="rId1" Type="http://schemas.openxmlformats.org/officeDocument/2006/relationships/theme" Target="../theme/theme2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8" name="PlaceHolder 1"/>
          <p:cNvSpPr>
            <a:spLocks noGrp="1"/>
          </p:cNvSpPr>
          <p:nvPr>
            <p:ph type="sldImg"/>
          </p:nvPr>
        </p:nvSpPr>
        <p:spPr>
          <a:xfrm>
            <a:off x="533520" y="764280"/>
            <a:ext cx="6704640" cy="37713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999"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1000"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1001"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1002"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1003"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3E2F59EB-C13D-4E06-9933-7B119C330192}"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0" name="PlaceHolder 1"/>
          <p:cNvSpPr>
            <a:spLocks noGrp="1"/>
          </p:cNvSpPr>
          <p:nvPr>
            <p:ph type="sldImg"/>
          </p:nvPr>
        </p:nvSpPr>
        <p:spPr>
          <a:xfrm>
            <a:off x="685800" y="1143000"/>
            <a:ext cx="5484240" cy="3084120"/>
          </a:xfrm>
          <a:prstGeom prst="rect">
            <a:avLst/>
          </a:prstGeom>
        </p:spPr>
      </p:sp>
      <p:sp>
        <p:nvSpPr>
          <p:cNvPr id="1131" name="PlaceHolder 2"/>
          <p:cNvSpPr>
            <a:spLocks noGrp="1"/>
          </p:cNvSpPr>
          <p:nvPr>
            <p:ph type="body"/>
          </p:nvPr>
        </p:nvSpPr>
        <p:spPr>
          <a:xfrm>
            <a:off x="685800" y="4400640"/>
            <a:ext cx="5484240" cy="3598200"/>
          </a:xfrm>
          <a:prstGeom prst="rect">
            <a:avLst/>
          </a:prstGeom>
        </p:spPr>
        <p:txBody>
          <a:bodyPr lIns="0" rIns="0" tIns="0" bIns="0">
            <a:noAutofit/>
          </a:bodyPr>
          <a:p>
            <a:endParaRPr b="0" lang="en-US" sz="2000" spc="-1" strike="noStrike">
              <a:latin typeface="Arial"/>
            </a:endParaRPr>
          </a:p>
        </p:txBody>
      </p:sp>
      <p:sp>
        <p:nvSpPr>
          <p:cNvPr id="1132" name="Slide Number Placeholder 3"/>
          <p:cNvSpPr/>
          <p:nvPr/>
        </p:nvSpPr>
        <p:spPr>
          <a:xfrm>
            <a:off x="3884760" y="8685360"/>
            <a:ext cx="2969640" cy="4564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8983B40B-BCB3-4CE1-A435-2F1347DB7576}" type="slidenum">
              <a:rPr b="0" lang="en-US" sz="1200" spc="-1" strike="noStrike">
                <a:solidFill>
                  <a:srgbClr val="000000"/>
                </a:solidFill>
                <a:latin typeface="Times New Roman"/>
              </a:rPr>
              <a:t>&lt;number&gt;</a:t>
            </a:fld>
            <a:endParaRPr b="0" lang="en-US" sz="12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1" name="PlaceHolder 1"/>
          <p:cNvSpPr>
            <a:spLocks noGrp="1"/>
          </p:cNvSpPr>
          <p:nvPr>
            <p:ph type="sldImg"/>
          </p:nvPr>
        </p:nvSpPr>
        <p:spPr>
          <a:xfrm>
            <a:off x="685800" y="1143000"/>
            <a:ext cx="5484240" cy="3084120"/>
          </a:xfrm>
          <a:prstGeom prst="rect">
            <a:avLst/>
          </a:prstGeom>
        </p:spPr>
      </p:sp>
      <p:sp>
        <p:nvSpPr>
          <p:cNvPr id="1152" name="PlaceHolder 2"/>
          <p:cNvSpPr>
            <a:spLocks noGrp="1"/>
          </p:cNvSpPr>
          <p:nvPr>
            <p:ph type="body"/>
          </p:nvPr>
        </p:nvSpPr>
        <p:spPr>
          <a:xfrm>
            <a:off x="685800" y="4400640"/>
            <a:ext cx="5484240" cy="3598200"/>
          </a:xfrm>
          <a:prstGeom prst="rect">
            <a:avLst/>
          </a:prstGeom>
        </p:spPr>
        <p:txBody>
          <a:bodyPr lIns="0" rIns="0" tIns="0" bIns="0">
            <a:noAutofit/>
          </a:bodyPr>
          <a:p>
            <a:pPr>
              <a:lnSpc>
                <a:spcPct val="100000"/>
              </a:lnSpc>
            </a:pPr>
            <a:r>
              <a:rPr b="0" lang="en-US" sz="1800" spc="-1" strike="noStrike">
                <a:latin typeface="Arial"/>
              </a:rPr>
              <a:t>Before creating our training model, our team looked at the features that we gathered from the cards. The heat map revealed that a lot of the features did not correlate strongly. The only features that had a strong correlation was the name of the card and oracle text. The oracle text refers to the official function description of a card by the publisher.</a:t>
            </a:r>
            <a:endParaRPr b="0" lang="en-US" sz="1800" spc="-1" strike="noStrike">
              <a:latin typeface="Arial"/>
            </a:endParaRPr>
          </a:p>
        </p:txBody>
      </p:sp>
      <p:sp>
        <p:nvSpPr>
          <p:cNvPr id="1153" name="Slide Number Placeholder 3_2"/>
          <p:cNvSpPr/>
          <p:nvPr/>
        </p:nvSpPr>
        <p:spPr>
          <a:xfrm>
            <a:off x="3884760" y="8685360"/>
            <a:ext cx="2969640" cy="4564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2FCF5634-3B02-4524-A4E1-957BECFE4D9E}" type="slidenum">
              <a:rPr b="0" lang="en-US" sz="1200" spc="-1" strike="noStrike">
                <a:solidFill>
                  <a:srgbClr val="000000"/>
                </a:solidFill>
                <a:latin typeface="Times New Roman"/>
              </a:rPr>
              <a:t>&lt;number&gt;</a:t>
            </a:fld>
            <a:endParaRPr b="0" lang="en-US" sz="12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4" name="PlaceHolder 1"/>
          <p:cNvSpPr>
            <a:spLocks noGrp="1"/>
          </p:cNvSpPr>
          <p:nvPr>
            <p:ph type="sldImg"/>
          </p:nvPr>
        </p:nvSpPr>
        <p:spPr>
          <a:xfrm>
            <a:off x="685800" y="1143000"/>
            <a:ext cx="5484240" cy="3084120"/>
          </a:xfrm>
          <a:prstGeom prst="rect">
            <a:avLst/>
          </a:prstGeom>
        </p:spPr>
      </p:sp>
      <p:sp>
        <p:nvSpPr>
          <p:cNvPr id="1155" name="PlaceHolder 2"/>
          <p:cNvSpPr>
            <a:spLocks noGrp="1"/>
          </p:cNvSpPr>
          <p:nvPr>
            <p:ph type="body"/>
          </p:nvPr>
        </p:nvSpPr>
        <p:spPr>
          <a:xfrm>
            <a:off x="685800" y="4400640"/>
            <a:ext cx="5484240" cy="3598200"/>
          </a:xfrm>
          <a:prstGeom prst="rect">
            <a:avLst/>
          </a:prstGeom>
        </p:spPr>
        <p:txBody>
          <a:bodyPr lIns="0" rIns="0" tIns="0" bIns="0">
            <a:noAutofit/>
          </a:bodyPr>
          <a:p>
            <a:pPr>
              <a:lnSpc>
                <a:spcPct val="100000"/>
              </a:lnSpc>
            </a:pPr>
            <a:r>
              <a:rPr b="0" lang="en-US" sz="1800" spc="-1" strike="noStrike">
                <a:latin typeface="Arial"/>
              </a:rPr>
              <a:t>In addition, our team plotted which type of card a particular artist created. Our plot shows the top ten highest ranking values. The cards were created from a wide range of artists.</a:t>
            </a:r>
            <a:endParaRPr b="0" lang="en-US" sz="1800" spc="-1" strike="noStrike">
              <a:latin typeface="Arial"/>
            </a:endParaRPr>
          </a:p>
        </p:txBody>
      </p:sp>
      <p:sp>
        <p:nvSpPr>
          <p:cNvPr id="1156" name="Slide Number Placeholder 3_4"/>
          <p:cNvSpPr/>
          <p:nvPr/>
        </p:nvSpPr>
        <p:spPr>
          <a:xfrm>
            <a:off x="3884760" y="8685360"/>
            <a:ext cx="2969640" cy="4564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4FE2900D-90DA-4CD6-8B83-08CB2DCEAA11}" type="slidenum">
              <a:rPr b="0" lang="en-US" sz="1200" spc="-1" strike="noStrike">
                <a:solidFill>
                  <a:srgbClr val="000000"/>
                </a:solidFill>
                <a:latin typeface="Times New Roman"/>
              </a:rPr>
              <a:t>&lt;number&gt;</a:t>
            </a:fld>
            <a:endParaRPr b="0" lang="en-US" sz="12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7" name="PlaceHolder 1"/>
          <p:cNvSpPr>
            <a:spLocks noGrp="1"/>
          </p:cNvSpPr>
          <p:nvPr>
            <p:ph type="sldImg"/>
          </p:nvPr>
        </p:nvSpPr>
        <p:spPr>
          <a:xfrm>
            <a:off x="685800" y="1143000"/>
            <a:ext cx="5484240" cy="3084120"/>
          </a:xfrm>
          <a:prstGeom prst="rect">
            <a:avLst/>
          </a:prstGeom>
        </p:spPr>
      </p:sp>
      <p:sp>
        <p:nvSpPr>
          <p:cNvPr id="1158" name="PlaceHolder 2"/>
          <p:cNvSpPr>
            <a:spLocks noGrp="1"/>
          </p:cNvSpPr>
          <p:nvPr>
            <p:ph type="body"/>
          </p:nvPr>
        </p:nvSpPr>
        <p:spPr>
          <a:xfrm>
            <a:off x="685800" y="4400640"/>
            <a:ext cx="5484240" cy="3598200"/>
          </a:xfrm>
          <a:prstGeom prst="rect">
            <a:avLst/>
          </a:prstGeom>
        </p:spPr>
        <p:txBody>
          <a:bodyPr lIns="0" rIns="0" tIns="0" bIns="0">
            <a:noAutofit/>
          </a:bodyPr>
          <a:p>
            <a:pPr>
              <a:lnSpc>
                <a:spcPct val="100000"/>
              </a:lnSpc>
            </a:pPr>
            <a:r>
              <a:rPr b="0" lang="en-US" sz="1800" spc="-1" strike="noStrike">
                <a:latin typeface="Arial"/>
              </a:rPr>
              <a:t>Last, our team plotted the color type of a card by a particular artist. Again our plot shows the top ten highest ranking values. Similar to the previous plot, there were a wide range of artists that were associated with the various color types.</a:t>
            </a:r>
            <a:endParaRPr b="0" lang="en-US" sz="1800" spc="-1" strike="noStrike">
              <a:latin typeface="Arial"/>
            </a:endParaRPr>
          </a:p>
        </p:txBody>
      </p:sp>
      <p:sp>
        <p:nvSpPr>
          <p:cNvPr id="1159" name="Slide Number Placeholder 3_5"/>
          <p:cNvSpPr/>
          <p:nvPr/>
        </p:nvSpPr>
        <p:spPr>
          <a:xfrm>
            <a:off x="3884760" y="8685360"/>
            <a:ext cx="2969640" cy="4564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733F08BD-B5E6-476B-987C-B4B5EC8353CC}" type="slidenum">
              <a:rPr b="0" lang="en-US" sz="1200" spc="-1" strike="noStrike">
                <a:solidFill>
                  <a:srgbClr val="000000"/>
                </a:solidFill>
                <a:latin typeface="Times New Roman"/>
              </a:rPr>
              <a:t>&lt;number&gt;</a:t>
            </a:fld>
            <a:endParaRPr b="0" lang="en-US" sz="12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0" name="PlaceHolder 1"/>
          <p:cNvSpPr>
            <a:spLocks noGrp="1"/>
          </p:cNvSpPr>
          <p:nvPr>
            <p:ph type="sldImg"/>
          </p:nvPr>
        </p:nvSpPr>
        <p:spPr>
          <a:xfrm>
            <a:off x="685800" y="1143000"/>
            <a:ext cx="5484240" cy="3084120"/>
          </a:xfrm>
          <a:prstGeom prst="rect">
            <a:avLst/>
          </a:prstGeom>
        </p:spPr>
      </p:sp>
      <p:sp>
        <p:nvSpPr>
          <p:cNvPr id="1161" name="PlaceHolder 2"/>
          <p:cNvSpPr>
            <a:spLocks noGrp="1"/>
          </p:cNvSpPr>
          <p:nvPr>
            <p:ph type="body"/>
          </p:nvPr>
        </p:nvSpPr>
        <p:spPr>
          <a:xfrm>
            <a:off x="685800" y="4400640"/>
            <a:ext cx="5484240" cy="3598200"/>
          </a:xfrm>
          <a:prstGeom prst="rect">
            <a:avLst/>
          </a:prstGeom>
        </p:spPr>
        <p:txBody>
          <a:bodyPr lIns="0" rIns="0" tIns="0" bIns="0">
            <a:noAutofit/>
          </a:bodyPr>
          <a:p>
            <a:pPr indent="-216000">
              <a:lnSpc>
                <a:spcPct val="100000"/>
              </a:lnSpc>
              <a:buClr>
                <a:srgbClr val="000000"/>
              </a:buClr>
              <a:buFont typeface="Wingdings" charset="2"/>
              <a:buChar char=""/>
            </a:pPr>
            <a:r>
              <a:rPr b="0" lang="en-US" sz="1800" spc="-1" strike="noStrike">
                <a:latin typeface="Arial"/>
              </a:rPr>
              <a:t>For our training model, we create an 75/25 split between our training and test data, respectively. </a:t>
            </a:r>
            <a:endParaRPr b="0" lang="en-US" sz="1800" spc="-1" strike="noStrike">
              <a:latin typeface="Arial"/>
            </a:endParaRPr>
          </a:p>
          <a:p>
            <a:pPr indent="-216000">
              <a:lnSpc>
                <a:spcPct val="100000"/>
              </a:lnSpc>
              <a:buClr>
                <a:srgbClr val="000000"/>
              </a:buClr>
              <a:buFont typeface="Wingdings" charset="2"/>
              <a:buChar char=""/>
            </a:pPr>
            <a:r>
              <a:rPr b="0" lang="en-US" sz="1800" spc="-1" strike="noStrike">
                <a:latin typeface="Arial"/>
              </a:rPr>
              <a:t>Our preferred predictor engine was the SVC library. </a:t>
            </a:r>
            <a:endParaRPr b="0" lang="en-US" sz="1800" spc="-1" strike="noStrike">
              <a:latin typeface="Arial"/>
            </a:endParaRPr>
          </a:p>
          <a:p>
            <a:pPr lvl="1" marL="432000" indent="-216000">
              <a:lnSpc>
                <a:spcPct val="100000"/>
              </a:lnSpc>
              <a:buClr>
                <a:srgbClr val="000000"/>
              </a:buClr>
              <a:buSzPct val="45000"/>
              <a:buFont typeface="Wingdings" charset="2"/>
              <a:buChar char=""/>
            </a:pPr>
            <a:r>
              <a:rPr b="0" lang="en-US" sz="1800" spc="-1" strike="noStrike">
                <a:latin typeface="Arial"/>
              </a:rPr>
              <a:t>We tried other predictor engines, such as SGDClassifier, but those predictor engines, with additional parameter tuning, resulted in lower accuracy scores. </a:t>
            </a:r>
            <a:endParaRPr b="0" lang="en-US" sz="1800" spc="-1" strike="noStrike">
              <a:latin typeface="Arial"/>
            </a:endParaRPr>
          </a:p>
          <a:p>
            <a:pPr indent="-216000">
              <a:lnSpc>
                <a:spcPct val="100000"/>
              </a:lnSpc>
              <a:buClr>
                <a:srgbClr val="000000"/>
              </a:buClr>
              <a:buFont typeface="Wingdings" charset="2"/>
              <a:buChar char=""/>
            </a:pPr>
            <a:r>
              <a:rPr b="0" lang="en-US" sz="1800" spc="-1" strike="noStrike">
                <a:latin typeface="Arial"/>
              </a:rPr>
              <a:t>We were able to get the optimal results using the following parameters with the SVC library: kernel=’linear’ and C=1E10. In addition, we found that the random state affected our accuracy results. Our team found the optimal value to be 7.</a:t>
            </a:r>
            <a:endParaRPr b="0" lang="en-US" sz="1800" spc="-1" strike="noStrike">
              <a:latin typeface="Arial"/>
            </a:endParaRPr>
          </a:p>
        </p:txBody>
      </p:sp>
      <p:sp>
        <p:nvSpPr>
          <p:cNvPr id="1162" name="Slide Number Placeholder 3_6"/>
          <p:cNvSpPr/>
          <p:nvPr/>
        </p:nvSpPr>
        <p:spPr>
          <a:xfrm>
            <a:off x="3884760" y="8685360"/>
            <a:ext cx="2969640" cy="4564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B95009E8-28B5-4FAB-9A78-19AE980AA2C6}" type="slidenum">
              <a:rPr b="0" lang="en-US" sz="1200" spc="-1" strike="noStrike">
                <a:solidFill>
                  <a:srgbClr val="000000"/>
                </a:solidFill>
                <a:latin typeface="Times New Roman"/>
              </a:rPr>
              <a:t>&lt;number&gt;</a:t>
            </a:fld>
            <a:endParaRPr b="0" lang="en-US" sz="12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3" name="PlaceHolder 1"/>
          <p:cNvSpPr>
            <a:spLocks noGrp="1"/>
          </p:cNvSpPr>
          <p:nvPr>
            <p:ph type="sldImg"/>
          </p:nvPr>
        </p:nvSpPr>
        <p:spPr>
          <a:xfrm>
            <a:off x="685800" y="1143000"/>
            <a:ext cx="5484240" cy="3084120"/>
          </a:xfrm>
          <a:prstGeom prst="rect">
            <a:avLst/>
          </a:prstGeom>
        </p:spPr>
      </p:sp>
      <p:sp>
        <p:nvSpPr>
          <p:cNvPr id="1164" name="PlaceHolder 2"/>
          <p:cNvSpPr>
            <a:spLocks noGrp="1"/>
          </p:cNvSpPr>
          <p:nvPr>
            <p:ph type="body"/>
          </p:nvPr>
        </p:nvSpPr>
        <p:spPr>
          <a:xfrm>
            <a:off x="685800" y="4400640"/>
            <a:ext cx="5484240" cy="3598200"/>
          </a:xfrm>
          <a:prstGeom prst="rect">
            <a:avLst/>
          </a:prstGeom>
        </p:spPr>
        <p:txBody>
          <a:bodyPr lIns="0" rIns="0" tIns="0" bIns="0">
            <a:noAutofit/>
          </a:bodyPr>
          <a:p>
            <a:pPr indent="-216000">
              <a:lnSpc>
                <a:spcPct val="100000"/>
              </a:lnSpc>
              <a:buClr>
                <a:srgbClr val="000000"/>
              </a:buClr>
              <a:buFont typeface="Wingdings" charset="2"/>
              <a:buChar char=""/>
            </a:pPr>
            <a:r>
              <a:rPr b="0" lang="en-US" sz="1800" spc="-1" strike="noStrike">
                <a:latin typeface="Arial"/>
              </a:rPr>
              <a:t>This tuning resulted in an accuracy of forty-four percent.</a:t>
            </a:r>
            <a:endParaRPr b="0" lang="en-US" sz="1800" spc="-1" strike="noStrike">
              <a:latin typeface="Arial"/>
            </a:endParaRPr>
          </a:p>
          <a:p>
            <a:pPr indent="-216000">
              <a:lnSpc>
                <a:spcPct val="100000"/>
              </a:lnSpc>
              <a:buClr>
                <a:srgbClr val="000000"/>
              </a:buClr>
              <a:buFont typeface="Wingdings" charset="2"/>
              <a:buChar char=""/>
            </a:pPr>
            <a:r>
              <a:rPr b="0" lang="en-US" sz="1800" spc="-1" strike="noStrike">
                <a:latin typeface="Arial"/>
              </a:rPr>
              <a:t>Out of all the card types, the creature cards were miscategorized heavily. </a:t>
            </a:r>
            <a:endParaRPr b="0" lang="en-US" sz="1800" spc="-1" strike="noStrike">
              <a:latin typeface="Arial"/>
            </a:endParaRPr>
          </a:p>
          <a:p>
            <a:pPr indent="-216000">
              <a:lnSpc>
                <a:spcPct val="100000"/>
              </a:lnSpc>
              <a:buClr>
                <a:srgbClr val="000000"/>
              </a:buClr>
              <a:buFont typeface="Wingdings" charset="2"/>
              <a:buChar char=""/>
            </a:pPr>
            <a:r>
              <a:rPr b="0" lang="en-US" sz="1800" spc="-1" strike="noStrike">
                <a:latin typeface="Arial"/>
              </a:rPr>
              <a:t>The land and instant or sorcery type cards were generaly categorized correctly.</a:t>
            </a:r>
            <a:endParaRPr b="0" lang="en-US" sz="1800" spc="-1" strike="noStrike">
              <a:latin typeface="Arial"/>
            </a:endParaRPr>
          </a:p>
        </p:txBody>
      </p:sp>
      <p:sp>
        <p:nvSpPr>
          <p:cNvPr id="1165" name="Slide Number Placeholder 3_7"/>
          <p:cNvSpPr/>
          <p:nvPr/>
        </p:nvSpPr>
        <p:spPr>
          <a:xfrm>
            <a:off x="3884760" y="8685360"/>
            <a:ext cx="2969640" cy="4564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5CF19394-8341-43F3-93FF-5395FD85F39D}" type="slidenum">
              <a:rPr b="0" lang="en-US" sz="1200" spc="-1" strike="noStrike">
                <a:solidFill>
                  <a:srgbClr val="000000"/>
                </a:solidFill>
                <a:latin typeface="Times New Roman"/>
              </a:rPr>
              <a:t>&lt;number&gt;</a:t>
            </a:fld>
            <a:endParaRPr b="0" lang="en-US" sz="12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6" name="PlaceHolder 1"/>
          <p:cNvSpPr>
            <a:spLocks noGrp="1"/>
          </p:cNvSpPr>
          <p:nvPr>
            <p:ph type="sldImg"/>
          </p:nvPr>
        </p:nvSpPr>
        <p:spPr>
          <a:xfrm>
            <a:off x="685800" y="1143000"/>
            <a:ext cx="5484240" cy="3084120"/>
          </a:xfrm>
          <a:prstGeom prst="rect">
            <a:avLst/>
          </a:prstGeom>
        </p:spPr>
      </p:sp>
      <p:sp>
        <p:nvSpPr>
          <p:cNvPr id="1167" name="PlaceHolder 2"/>
          <p:cNvSpPr>
            <a:spLocks noGrp="1"/>
          </p:cNvSpPr>
          <p:nvPr>
            <p:ph type="body"/>
          </p:nvPr>
        </p:nvSpPr>
        <p:spPr>
          <a:xfrm>
            <a:off x="685800" y="4400640"/>
            <a:ext cx="5484240" cy="3598200"/>
          </a:xfrm>
          <a:prstGeom prst="rect">
            <a:avLst/>
          </a:prstGeom>
        </p:spPr>
        <p:txBody>
          <a:bodyPr lIns="0" rIns="0" tIns="0" bIns="0">
            <a:noAutofit/>
          </a:bodyPr>
          <a:p>
            <a:pPr>
              <a:lnSpc>
                <a:spcPct val="100000"/>
              </a:lnSpc>
            </a:pPr>
            <a:r>
              <a:rPr b="0" lang="en-US" sz="1800" spc="-1" strike="noStrike">
                <a:latin typeface="Arial"/>
              </a:rPr>
              <a:t>This result shows that building an accurate prediction model may require either a lot more data or tuning.</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latin typeface="Arial"/>
              </a:rPr>
              <a:t>Our training models used a small sample size due to the size of the images. If we were to use a larger dataset, our accuracy with our training model could have performed better.</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latin typeface="Arial"/>
              </a:rPr>
              <a:t>In addition, our results could improve with additional tuning of our training model. To our training model, the image of a creature versus another type of card may look similar in shape. You can see this occur with the following two cards below. If we were able to implement a solution for our training model to recognize facial or architectural features, this additional knowledge by our training model would likely result in much higher accuracy.</a:t>
            </a:r>
            <a:endParaRPr b="0" lang="en-US" sz="1800" spc="-1" strike="noStrike">
              <a:latin typeface="Arial"/>
            </a:endParaRPr>
          </a:p>
        </p:txBody>
      </p:sp>
      <p:sp>
        <p:nvSpPr>
          <p:cNvPr id="1168" name="Slide Number Placeholder 3_8"/>
          <p:cNvSpPr/>
          <p:nvPr/>
        </p:nvSpPr>
        <p:spPr>
          <a:xfrm>
            <a:off x="3884760" y="8685360"/>
            <a:ext cx="2969640" cy="4564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3B868C1B-C278-4735-9755-29485678A74B}" type="slidenum">
              <a:rPr b="0" lang="en-US" sz="1200" spc="-1" strike="noStrike">
                <a:solidFill>
                  <a:srgbClr val="000000"/>
                </a:solidFill>
                <a:latin typeface="Times New Roman"/>
              </a:rPr>
              <a:t>&lt;number&gt;</a:t>
            </a:fld>
            <a:endParaRPr b="0" lang="en-US" sz="12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9" name="PlaceHolder 1"/>
          <p:cNvSpPr>
            <a:spLocks noGrp="1"/>
          </p:cNvSpPr>
          <p:nvPr>
            <p:ph type="sldImg"/>
          </p:nvPr>
        </p:nvSpPr>
        <p:spPr>
          <a:xfrm>
            <a:off x="685800" y="1143000"/>
            <a:ext cx="5484240" cy="3084120"/>
          </a:xfrm>
          <a:prstGeom prst="rect">
            <a:avLst/>
          </a:prstGeom>
        </p:spPr>
      </p:sp>
      <p:sp>
        <p:nvSpPr>
          <p:cNvPr id="1170" name="PlaceHolder 2"/>
          <p:cNvSpPr>
            <a:spLocks noGrp="1"/>
          </p:cNvSpPr>
          <p:nvPr>
            <p:ph type="body"/>
          </p:nvPr>
        </p:nvSpPr>
        <p:spPr>
          <a:xfrm>
            <a:off x="685800" y="4400640"/>
            <a:ext cx="5484240" cy="3598200"/>
          </a:xfrm>
          <a:prstGeom prst="rect">
            <a:avLst/>
          </a:prstGeom>
        </p:spPr>
        <p:txBody>
          <a:bodyPr lIns="0" rIns="0" tIns="0" bIns="0">
            <a:noAutofit/>
          </a:bodyPr>
          <a:p>
            <a:pPr>
              <a:lnSpc>
                <a:spcPct val="100000"/>
              </a:lnSpc>
            </a:pPr>
            <a:r>
              <a:rPr b="0" lang="en-US" sz="1800" spc="-1" strike="noStrike">
                <a:latin typeface="Arial"/>
              </a:rPr>
              <a:t>Our team sought out to find a prediction engine that could predict the type of a Magic: The Gathering card just by the cover art, but the training model yielded good results using the SVM/SVC libraries from SKLearn. We found that additional data and tuning would be required to improve the accuracy of our training model if we were to use cover art with our prediction engine.</a:t>
            </a:r>
            <a:endParaRPr b="0" lang="en-US" sz="1800" spc="-1" strike="noStrike">
              <a:latin typeface="Arial"/>
            </a:endParaRPr>
          </a:p>
        </p:txBody>
      </p:sp>
      <p:sp>
        <p:nvSpPr>
          <p:cNvPr id="1171" name="Slide Number Placeholder 3"/>
          <p:cNvSpPr/>
          <p:nvPr/>
        </p:nvSpPr>
        <p:spPr>
          <a:xfrm>
            <a:off x="3884760" y="8685360"/>
            <a:ext cx="2969640" cy="4564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00D5C8DA-6294-47CF-BEE6-E749EBE6AC4A}" type="slidenum">
              <a:rPr b="0" lang="en-US" sz="1200" spc="-1" strike="noStrike">
                <a:solidFill>
                  <a:srgbClr val="000000"/>
                </a:solidFill>
                <a:latin typeface="Times New Roman"/>
              </a:rPr>
              <a:t>&lt;number&gt;</a:t>
            </a:fld>
            <a:endParaRPr b="0" lang="en-US" sz="12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2" name="PlaceHolder 1"/>
          <p:cNvSpPr>
            <a:spLocks noGrp="1"/>
          </p:cNvSpPr>
          <p:nvPr>
            <p:ph type="sldImg"/>
          </p:nvPr>
        </p:nvSpPr>
        <p:spPr>
          <a:xfrm>
            <a:off x="685800" y="1143000"/>
            <a:ext cx="5484240" cy="3084120"/>
          </a:xfrm>
          <a:prstGeom prst="rect">
            <a:avLst/>
          </a:prstGeom>
        </p:spPr>
      </p:sp>
      <p:sp>
        <p:nvSpPr>
          <p:cNvPr id="1173" name="PlaceHolder 2"/>
          <p:cNvSpPr>
            <a:spLocks noGrp="1"/>
          </p:cNvSpPr>
          <p:nvPr>
            <p:ph type="body"/>
          </p:nvPr>
        </p:nvSpPr>
        <p:spPr>
          <a:xfrm>
            <a:off x="685800" y="4400640"/>
            <a:ext cx="5484240" cy="3598200"/>
          </a:xfrm>
          <a:prstGeom prst="rect">
            <a:avLst/>
          </a:prstGeom>
        </p:spPr>
        <p:txBody>
          <a:bodyPr lIns="0" rIns="0" tIns="0" bIns="0">
            <a:noAutofit/>
          </a:bodyPr>
          <a:p>
            <a:endParaRPr b="0" lang="en-US" sz="2000" spc="-1" strike="noStrike">
              <a:latin typeface="Arial"/>
            </a:endParaRPr>
          </a:p>
        </p:txBody>
      </p:sp>
      <p:sp>
        <p:nvSpPr>
          <p:cNvPr id="1174" name="Slide Number Placeholder 3_9"/>
          <p:cNvSpPr/>
          <p:nvPr/>
        </p:nvSpPr>
        <p:spPr>
          <a:xfrm>
            <a:off x="3884760" y="8685360"/>
            <a:ext cx="2969640" cy="4564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919468E7-FBD8-47D3-9C80-41FEC8CDE4D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3" name="PlaceHolder 1"/>
          <p:cNvSpPr>
            <a:spLocks noGrp="1"/>
          </p:cNvSpPr>
          <p:nvPr>
            <p:ph type="sldImg"/>
          </p:nvPr>
        </p:nvSpPr>
        <p:spPr>
          <a:xfrm>
            <a:off x="685800" y="1143000"/>
            <a:ext cx="5484240" cy="3084120"/>
          </a:xfrm>
          <a:prstGeom prst="rect">
            <a:avLst/>
          </a:prstGeom>
        </p:spPr>
      </p:sp>
      <p:sp>
        <p:nvSpPr>
          <p:cNvPr id="1134" name="PlaceHolder 2"/>
          <p:cNvSpPr>
            <a:spLocks noGrp="1"/>
          </p:cNvSpPr>
          <p:nvPr>
            <p:ph type="body"/>
          </p:nvPr>
        </p:nvSpPr>
        <p:spPr>
          <a:xfrm>
            <a:off x="685800" y="4400640"/>
            <a:ext cx="5484240" cy="3598200"/>
          </a:xfrm>
          <a:prstGeom prst="rect">
            <a:avLst/>
          </a:prstGeom>
        </p:spPr>
        <p:txBody>
          <a:bodyPr lIns="0" rIns="0" tIns="0" bIns="0">
            <a:noAutofit/>
          </a:bodyPr>
          <a:p>
            <a:pPr>
              <a:lnSpc>
                <a:spcPct val="100000"/>
              </a:lnSpc>
              <a:tabLst>
                <a:tab algn="l" pos="0"/>
              </a:tabLst>
            </a:pPr>
            <a:r>
              <a:rPr b="0" lang="en-US" sz="1400" spc="-1" strike="noStrike">
                <a:latin typeface="Arial"/>
              </a:rPr>
              <a:t>Our project, MTGPredictByImage, was undertaken to see if it would be possible to predict the type of a card based on the cover art image with an accuracy rate higher than random chance, 20%. During the creation of the project, our team would discover the steps needed to convert our image data into something a computer can comprehend and use to train a model. In addition, our team would find what is involved in tuning our training model to more accurately predict the right card. Last, we use various other predictors to see if other training models offered a better accuracy result.</a:t>
            </a:r>
            <a:endParaRPr b="0" lang="en-US" sz="1400" spc="-1" strike="noStrike">
              <a:latin typeface="Arial"/>
            </a:endParaRPr>
          </a:p>
        </p:txBody>
      </p:sp>
      <p:sp>
        <p:nvSpPr>
          <p:cNvPr id="1135" name="Slide Number Placeholder 3"/>
          <p:cNvSpPr/>
          <p:nvPr/>
        </p:nvSpPr>
        <p:spPr>
          <a:xfrm>
            <a:off x="3884760" y="8685360"/>
            <a:ext cx="2969640" cy="4564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3D6B5671-C382-4728-AD90-B1EEF9780963}" type="slidenum">
              <a:rPr b="0" lang="en-US" sz="1200" spc="-1" strike="noStrike">
                <a:solidFill>
                  <a:srgbClr val="000000"/>
                </a:solidFill>
                <a:latin typeface="Times New Roman"/>
              </a:rPr>
              <a:t>&lt;number&gt;</a:t>
            </a:fld>
            <a:endParaRPr b="0" lang="en-US" sz="12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6" name="PlaceHolder 1"/>
          <p:cNvSpPr>
            <a:spLocks noGrp="1"/>
          </p:cNvSpPr>
          <p:nvPr>
            <p:ph type="sldImg"/>
          </p:nvPr>
        </p:nvSpPr>
        <p:spPr>
          <a:xfrm>
            <a:off x="685800" y="1143000"/>
            <a:ext cx="5484240" cy="3084120"/>
          </a:xfrm>
          <a:prstGeom prst="rect">
            <a:avLst/>
          </a:prstGeom>
        </p:spPr>
      </p:sp>
      <p:sp>
        <p:nvSpPr>
          <p:cNvPr id="1137" name="PlaceHolder 2"/>
          <p:cNvSpPr>
            <a:spLocks noGrp="1"/>
          </p:cNvSpPr>
          <p:nvPr>
            <p:ph type="body"/>
          </p:nvPr>
        </p:nvSpPr>
        <p:spPr>
          <a:xfrm>
            <a:off x="685800" y="4400640"/>
            <a:ext cx="5484240" cy="3598200"/>
          </a:xfrm>
          <a:prstGeom prst="rect">
            <a:avLst/>
          </a:prstGeom>
        </p:spPr>
        <p:txBody>
          <a:bodyPr lIns="0" rIns="0" tIns="0" bIns="0">
            <a:noAutofit/>
          </a:bodyPr>
          <a:p>
            <a:endParaRPr b="0" lang="en-US" sz="2000" spc="-1" strike="noStrike">
              <a:latin typeface="Arial"/>
            </a:endParaRPr>
          </a:p>
        </p:txBody>
      </p:sp>
      <p:sp>
        <p:nvSpPr>
          <p:cNvPr id="1138" name="Slide Number Placeholder 3_0"/>
          <p:cNvSpPr/>
          <p:nvPr/>
        </p:nvSpPr>
        <p:spPr>
          <a:xfrm>
            <a:off x="3884760" y="8685360"/>
            <a:ext cx="2969640" cy="4564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DE955104-B2EA-477B-96D1-C6D3CC897A52}" type="slidenum">
              <a:rPr b="0" lang="en-US" sz="1200" spc="-1" strike="noStrike">
                <a:solidFill>
                  <a:srgbClr val="000000"/>
                </a:solidFill>
                <a:latin typeface="Times New Roman"/>
              </a:rPr>
              <a:t>&lt;number&gt;</a:t>
            </a:fld>
            <a:endParaRPr b="0" lang="en-US" sz="12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9" name="PlaceHolder 1"/>
          <p:cNvSpPr>
            <a:spLocks noGrp="1"/>
          </p:cNvSpPr>
          <p:nvPr>
            <p:ph type="sldImg"/>
          </p:nvPr>
        </p:nvSpPr>
        <p:spPr>
          <a:xfrm>
            <a:off x="685800" y="1143000"/>
            <a:ext cx="5484240" cy="3084120"/>
          </a:xfrm>
          <a:prstGeom prst="rect">
            <a:avLst/>
          </a:prstGeom>
        </p:spPr>
      </p:sp>
      <p:sp>
        <p:nvSpPr>
          <p:cNvPr id="1140" name="PlaceHolder 2"/>
          <p:cNvSpPr>
            <a:spLocks noGrp="1"/>
          </p:cNvSpPr>
          <p:nvPr>
            <p:ph type="body"/>
          </p:nvPr>
        </p:nvSpPr>
        <p:spPr>
          <a:xfrm>
            <a:off x="685800" y="4400640"/>
            <a:ext cx="5484240" cy="3598200"/>
          </a:xfrm>
          <a:prstGeom prst="rect">
            <a:avLst/>
          </a:prstGeom>
        </p:spPr>
        <p:txBody>
          <a:bodyPr lIns="0" rIns="0" tIns="0" bIns="0">
            <a:noAutofit/>
          </a:bodyPr>
          <a:p>
            <a:pPr marL="216000" indent="-216000">
              <a:lnSpc>
                <a:spcPct val="100000"/>
              </a:lnSpc>
              <a:buClr>
                <a:srgbClr val="000000"/>
              </a:buClr>
              <a:buFont typeface="Wingdings" charset="2"/>
              <a:buChar char=""/>
              <a:tabLst>
                <a:tab algn="l" pos="0"/>
              </a:tabLst>
            </a:pPr>
            <a:r>
              <a:rPr b="0" lang="en-US" sz="1800" spc="-1" strike="noStrike">
                <a:latin typeface="Arial"/>
              </a:rPr>
              <a:t>The source of our dataset was from the Scyfall API. The Scryfall API has a wide variety of data available for the cards in the Magic: The Gathering universe. This universe encompasses a wide variety of decks and sets. </a:t>
            </a:r>
            <a:endParaRPr b="0" lang="en-US" sz="1800" spc="-1" strike="noStrike">
              <a:latin typeface="Arial"/>
            </a:endParaRPr>
          </a:p>
          <a:p>
            <a:pPr marL="216000" indent="-216000">
              <a:lnSpc>
                <a:spcPct val="100000"/>
              </a:lnSpc>
              <a:buClr>
                <a:srgbClr val="000000"/>
              </a:buClr>
              <a:buFont typeface="Wingdings" charset="2"/>
              <a:buChar char=""/>
              <a:tabLst>
                <a:tab algn="l" pos="0"/>
              </a:tabLst>
            </a:pPr>
            <a:r>
              <a:rPr b="0" lang="en-US" sz="1800" spc="-1" strike="noStrike">
                <a:latin typeface="Arial"/>
              </a:rPr>
              <a:t>Within these sets of cards, the Scryfall API provides information like the title of the card, mana cost, type of creature, card description, cover art, and much more.</a:t>
            </a:r>
            <a:endParaRPr b="0" lang="en-US" sz="1800" spc="-1" strike="noStrike">
              <a:latin typeface="Arial"/>
            </a:endParaRPr>
          </a:p>
        </p:txBody>
      </p:sp>
      <p:sp>
        <p:nvSpPr>
          <p:cNvPr id="1141" name="Slide Number Placeholder 3"/>
          <p:cNvSpPr/>
          <p:nvPr/>
        </p:nvSpPr>
        <p:spPr>
          <a:xfrm>
            <a:off x="3884760" y="8685360"/>
            <a:ext cx="2969640" cy="4564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9FDFC63B-D7D0-4DB6-922B-8D68DFB3625A}" type="slidenum">
              <a:rPr b="0" lang="en-US" sz="1200" spc="-1" strike="noStrike">
                <a:solidFill>
                  <a:srgbClr val="000000"/>
                </a:solidFill>
                <a:latin typeface="Times New Roman"/>
              </a:rPr>
              <a:t>&lt;number&gt;</a:t>
            </a:fld>
            <a:endParaRPr b="0" lang="en-US" sz="12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2" name="PlaceHolder 1"/>
          <p:cNvSpPr>
            <a:spLocks noGrp="1"/>
          </p:cNvSpPr>
          <p:nvPr>
            <p:ph type="sldImg"/>
          </p:nvPr>
        </p:nvSpPr>
        <p:spPr>
          <a:xfrm>
            <a:off x="685800" y="1143000"/>
            <a:ext cx="5484240" cy="3084120"/>
          </a:xfrm>
          <a:prstGeom prst="rect">
            <a:avLst/>
          </a:prstGeom>
        </p:spPr>
      </p:sp>
      <p:sp>
        <p:nvSpPr>
          <p:cNvPr id="1143" name="PlaceHolder 2"/>
          <p:cNvSpPr>
            <a:spLocks noGrp="1"/>
          </p:cNvSpPr>
          <p:nvPr>
            <p:ph type="body"/>
          </p:nvPr>
        </p:nvSpPr>
        <p:spPr>
          <a:xfrm>
            <a:off x="685800" y="4400640"/>
            <a:ext cx="5484240" cy="3598200"/>
          </a:xfrm>
          <a:prstGeom prst="rect">
            <a:avLst/>
          </a:prstGeom>
        </p:spPr>
        <p:txBody>
          <a:bodyPr lIns="0" rIns="0" tIns="0" bIns="0">
            <a:noAutofit/>
          </a:bodyPr>
          <a:p>
            <a:pPr marL="216000" indent="-216000">
              <a:lnSpc>
                <a:spcPct val="100000"/>
              </a:lnSpc>
              <a:buClr>
                <a:srgbClr val="000000"/>
              </a:buClr>
              <a:buFont typeface="Wingdings" charset="2"/>
              <a:buChar char=""/>
              <a:tabLst>
                <a:tab algn="l" pos="0"/>
              </a:tabLst>
            </a:pPr>
            <a:r>
              <a:rPr b="0" lang="en-US" sz="1800" spc="-1" strike="noStrike">
                <a:latin typeface="Arial"/>
              </a:rPr>
              <a:t>For our data, we selected five types of cards to examine: Enchantment, Land, Instant or Sorcery, Artifact, and Creature. </a:t>
            </a:r>
            <a:endParaRPr b="0" lang="en-US" sz="1800" spc="-1" strike="noStrike">
              <a:latin typeface="Arial"/>
            </a:endParaRPr>
          </a:p>
          <a:p>
            <a:pPr marL="216000" indent="-216000">
              <a:lnSpc>
                <a:spcPct val="100000"/>
              </a:lnSpc>
              <a:buClr>
                <a:srgbClr val="000000"/>
              </a:buClr>
              <a:buFont typeface="Wingdings" charset="2"/>
              <a:buChar char=""/>
              <a:tabLst>
                <a:tab algn="l" pos="0"/>
              </a:tabLst>
            </a:pPr>
            <a:r>
              <a:rPr b="0" lang="en-US" sz="1800" spc="-1" strike="noStrike">
                <a:latin typeface="Arial"/>
              </a:rPr>
              <a:t>Enchantments apply an effect to the playing field or game. </a:t>
            </a:r>
            <a:endParaRPr b="0" lang="en-US" sz="1800" spc="-1" strike="noStrike">
              <a:latin typeface="Arial"/>
            </a:endParaRPr>
          </a:p>
          <a:p>
            <a:pPr marL="216000" indent="-216000">
              <a:lnSpc>
                <a:spcPct val="100000"/>
              </a:lnSpc>
              <a:buClr>
                <a:srgbClr val="000000"/>
              </a:buClr>
              <a:buFont typeface="Wingdings" charset="2"/>
              <a:buChar char=""/>
              <a:tabLst>
                <a:tab algn="l" pos="0"/>
              </a:tabLst>
            </a:pPr>
            <a:r>
              <a:rPr b="0" lang="en-US" sz="1800" spc="-1" strike="noStrike">
                <a:latin typeface="Arial"/>
              </a:rPr>
              <a:t>Land can be used as a resource. </a:t>
            </a:r>
            <a:endParaRPr b="0" lang="en-US" sz="1800" spc="-1" strike="noStrike">
              <a:latin typeface="Arial"/>
            </a:endParaRPr>
          </a:p>
          <a:p>
            <a:pPr marL="216000" indent="-216000">
              <a:lnSpc>
                <a:spcPct val="100000"/>
              </a:lnSpc>
              <a:buClr>
                <a:srgbClr val="000000"/>
              </a:buClr>
              <a:buFont typeface="Wingdings" charset="2"/>
              <a:buChar char=""/>
              <a:tabLst>
                <a:tab algn="l" pos="0"/>
              </a:tabLst>
            </a:pPr>
            <a:r>
              <a:rPr b="0" lang="en-US" sz="1800" spc="-1" strike="noStrike">
                <a:latin typeface="Arial"/>
              </a:rPr>
              <a:t>Instant or Sorcery types apply a spell during your turn or a reaction to the opponents move. </a:t>
            </a:r>
            <a:endParaRPr b="0" lang="en-US" sz="1800" spc="-1" strike="noStrike">
              <a:latin typeface="Arial"/>
            </a:endParaRPr>
          </a:p>
          <a:p>
            <a:pPr marL="216000" indent="-216000">
              <a:lnSpc>
                <a:spcPct val="100000"/>
              </a:lnSpc>
              <a:buClr>
                <a:srgbClr val="000000"/>
              </a:buClr>
              <a:buFont typeface="Wingdings" charset="2"/>
              <a:buChar char=""/>
              <a:tabLst>
                <a:tab algn="l" pos="0"/>
              </a:tabLst>
            </a:pPr>
            <a:r>
              <a:rPr b="0" lang="en-US" sz="1800" spc="-1" strike="noStrike">
                <a:latin typeface="Arial"/>
              </a:rPr>
              <a:t>Artifact types have a wide range of uses such as enhancing creatures. </a:t>
            </a:r>
            <a:endParaRPr b="0" lang="en-US" sz="1800" spc="-1" strike="noStrike">
              <a:latin typeface="Arial"/>
            </a:endParaRPr>
          </a:p>
          <a:p>
            <a:pPr marL="216000" indent="-216000">
              <a:lnSpc>
                <a:spcPct val="100000"/>
              </a:lnSpc>
              <a:buClr>
                <a:srgbClr val="000000"/>
              </a:buClr>
              <a:buFont typeface="Wingdings" charset="2"/>
              <a:buChar char=""/>
              <a:tabLst>
                <a:tab algn="l" pos="0"/>
              </a:tabLst>
            </a:pPr>
            <a:r>
              <a:rPr b="0" lang="en-US" sz="1800" spc="-1" strike="noStrike">
                <a:latin typeface="Arial"/>
              </a:rPr>
              <a:t>Last, the creature types are your units. </a:t>
            </a:r>
            <a:endParaRPr b="0" lang="en-US" sz="1800" spc="-1" strike="noStrike">
              <a:latin typeface="Arial"/>
            </a:endParaRPr>
          </a:p>
          <a:p>
            <a:pPr marL="216000" indent="-216000">
              <a:lnSpc>
                <a:spcPct val="100000"/>
              </a:lnSpc>
              <a:buClr>
                <a:srgbClr val="000000"/>
              </a:buClr>
              <a:buFont typeface="Wingdings" charset="2"/>
              <a:buChar char=""/>
              <a:tabLst>
                <a:tab algn="l" pos="0"/>
              </a:tabLst>
            </a:pPr>
            <a:r>
              <a:rPr b="0" lang="en-US" sz="1800" spc="-1" strike="noStrike">
                <a:latin typeface="Arial"/>
              </a:rPr>
              <a:t>We selected a total of one-hundred twenty-five cards split evenly among the five types.</a:t>
            </a:r>
            <a:endParaRPr b="0" lang="en-US" sz="1800" spc="-1" strike="noStrike">
              <a:latin typeface="Arial"/>
            </a:endParaRPr>
          </a:p>
        </p:txBody>
      </p:sp>
      <p:sp>
        <p:nvSpPr>
          <p:cNvPr id="1144" name="Slide Number Placeholder 3"/>
          <p:cNvSpPr/>
          <p:nvPr/>
        </p:nvSpPr>
        <p:spPr>
          <a:xfrm>
            <a:off x="3884760" y="8685360"/>
            <a:ext cx="2969640" cy="4564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4A079D03-278E-442E-B0F9-3CC2596FFB8E}" type="slidenum">
              <a:rPr b="0" lang="en-US" sz="1200" spc="-1" strike="noStrike">
                <a:solidFill>
                  <a:srgbClr val="000000"/>
                </a:solidFill>
                <a:latin typeface="Times New Roman"/>
              </a:rPr>
              <a:t>&lt;number&gt;</a:t>
            </a:fld>
            <a:endParaRPr b="0" lang="en-US" sz="12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5" name="PlaceHolder 1"/>
          <p:cNvSpPr>
            <a:spLocks noGrp="1"/>
          </p:cNvSpPr>
          <p:nvPr>
            <p:ph type="sldImg"/>
          </p:nvPr>
        </p:nvSpPr>
        <p:spPr>
          <a:xfrm>
            <a:off x="685800" y="1143000"/>
            <a:ext cx="5484240" cy="3084120"/>
          </a:xfrm>
          <a:prstGeom prst="rect">
            <a:avLst/>
          </a:prstGeom>
        </p:spPr>
      </p:sp>
      <p:sp>
        <p:nvSpPr>
          <p:cNvPr id="1146" name="PlaceHolder 2"/>
          <p:cNvSpPr>
            <a:spLocks noGrp="1"/>
          </p:cNvSpPr>
          <p:nvPr>
            <p:ph type="body"/>
          </p:nvPr>
        </p:nvSpPr>
        <p:spPr>
          <a:xfrm>
            <a:off x="685800" y="4400640"/>
            <a:ext cx="5484240" cy="3598200"/>
          </a:xfrm>
          <a:prstGeom prst="rect">
            <a:avLst/>
          </a:prstGeom>
        </p:spPr>
        <p:txBody>
          <a:bodyPr lIns="0" rIns="0" tIns="0" bIns="0">
            <a:noAutofit/>
          </a:bodyPr>
          <a:p>
            <a:pPr indent="-216000">
              <a:lnSpc>
                <a:spcPct val="100000"/>
              </a:lnSpc>
              <a:buClr>
                <a:srgbClr val="000000"/>
              </a:buClr>
              <a:buFont typeface="Wingdings" charset="2"/>
              <a:buChar char=""/>
            </a:pPr>
            <a:r>
              <a:rPr b="0" lang="en-US" sz="1800" spc="-1" strike="noStrike">
                <a:latin typeface="Arial"/>
              </a:rPr>
              <a:t>For our data, there was a lot of munging required to remove unneeded data. Our team removed sixty-one unneeded features. </a:t>
            </a:r>
            <a:endParaRPr b="0" lang="en-US" sz="1800" spc="-1" strike="noStrike">
              <a:latin typeface="Arial"/>
            </a:endParaRPr>
          </a:p>
          <a:p>
            <a:pPr indent="-216000">
              <a:lnSpc>
                <a:spcPct val="100000"/>
              </a:lnSpc>
              <a:buClr>
                <a:srgbClr val="000000"/>
              </a:buClr>
              <a:buFont typeface="Wingdings" charset="2"/>
              <a:buChar char=""/>
            </a:pPr>
            <a:r>
              <a:rPr b="0" lang="en-US" sz="1800" spc="-1" strike="noStrike">
                <a:latin typeface="Arial"/>
              </a:rPr>
              <a:t>As for feature engineering, one of the features our team manipulated was type_line. We modified the string to remove any miscellaneous data that did not specify the type of the card. </a:t>
            </a:r>
            <a:endParaRPr b="0" lang="en-US" sz="1800" spc="-1" strike="noStrike">
              <a:latin typeface="Arial"/>
            </a:endParaRPr>
          </a:p>
          <a:p>
            <a:pPr indent="-216000">
              <a:lnSpc>
                <a:spcPct val="100000"/>
              </a:lnSpc>
              <a:buClr>
                <a:srgbClr val="000000"/>
              </a:buClr>
              <a:buFont typeface="Wingdings" charset="2"/>
              <a:buChar char=""/>
            </a:pPr>
            <a:r>
              <a:rPr b="0" lang="en-US" sz="1800" spc="-1" strike="noStrike">
                <a:latin typeface="Arial"/>
              </a:rPr>
              <a:t>The other feature that was processed was the cover art of the card. Our team grabbed the image URL from the Scryfall API and read the raw image data into a numpy array for use with our training model.</a:t>
            </a:r>
            <a:endParaRPr b="0" lang="en-US" sz="1800" spc="-1" strike="noStrike">
              <a:latin typeface="Arial"/>
            </a:endParaRPr>
          </a:p>
          <a:p>
            <a:pPr indent="-216000">
              <a:lnSpc>
                <a:spcPct val="100000"/>
              </a:lnSpc>
              <a:buClr>
                <a:srgbClr val="000000"/>
              </a:buClr>
              <a:buFont typeface="Wingdings" charset="2"/>
              <a:buChar char=""/>
            </a:pPr>
            <a:r>
              <a:rPr b="0" lang="en-US" sz="1800" spc="-1" strike="noStrike">
                <a:latin typeface="Arial"/>
              </a:rPr>
              <a:t>The remaining features we retained in the dataset included the name of the card, colors, color identity and several other features.</a:t>
            </a:r>
            <a:endParaRPr b="0" lang="en-US" sz="1800" spc="-1" strike="noStrike">
              <a:latin typeface="Arial"/>
            </a:endParaRPr>
          </a:p>
        </p:txBody>
      </p:sp>
      <p:sp>
        <p:nvSpPr>
          <p:cNvPr id="1147" name="Slide Number Placeholder 3"/>
          <p:cNvSpPr/>
          <p:nvPr/>
        </p:nvSpPr>
        <p:spPr>
          <a:xfrm>
            <a:off x="3884760" y="8685360"/>
            <a:ext cx="2969640" cy="4564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DD57536F-543D-40BB-A534-6BE363610ED0}" type="slidenum">
              <a:rPr b="0" lang="en-US" sz="1200" spc="-1" strike="noStrike">
                <a:solidFill>
                  <a:srgbClr val="000000"/>
                </a:solidFill>
                <a:latin typeface="Times New Roman"/>
              </a:rPr>
              <a:t>&lt;number&gt;</a:t>
            </a:fld>
            <a:endParaRPr b="0" lang="en-US" sz="12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8" name="PlaceHolder 1"/>
          <p:cNvSpPr>
            <a:spLocks noGrp="1"/>
          </p:cNvSpPr>
          <p:nvPr>
            <p:ph type="sldImg"/>
          </p:nvPr>
        </p:nvSpPr>
        <p:spPr>
          <a:xfrm>
            <a:off x="685800" y="1143000"/>
            <a:ext cx="5484240" cy="3084120"/>
          </a:xfrm>
          <a:prstGeom prst="rect">
            <a:avLst/>
          </a:prstGeom>
        </p:spPr>
      </p:sp>
      <p:sp>
        <p:nvSpPr>
          <p:cNvPr id="1149" name="PlaceHolder 2"/>
          <p:cNvSpPr>
            <a:spLocks noGrp="1"/>
          </p:cNvSpPr>
          <p:nvPr>
            <p:ph type="body"/>
          </p:nvPr>
        </p:nvSpPr>
        <p:spPr>
          <a:xfrm>
            <a:off x="685800" y="4400640"/>
            <a:ext cx="5484240" cy="3598200"/>
          </a:xfrm>
          <a:prstGeom prst="rect">
            <a:avLst/>
          </a:prstGeom>
        </p:spPr>
        <p:txBody>
          <a:bodyPr lIns="0" rIns="0" tIns="0" bIns="0">
            <a:noAutofit/>
          </a:bodyPr>
          <a:p>
            <a:pPr indent="-216000">
              <a:lnSpc>
                <a:spcPct val="100000"/>
              </a:lnSpc>
              <a:buClr>
                <a:srgbClr val="000000"/>
              </a:buClr>
              <a:buFont typeface="Wingdings" charset="2"/>
              <a:buChar char=""/>
            </a:pPr>
            <a:r>
              <a:rPr b="0" lang="en-US" sz="1800" spc="-1" strike="noStrike">
                <a:latin typeface="Arial"/>
              </a:rPr>
              <a:t>Scyfall API - The Scryfall API was used as the source of our data.</a:t>
            </a:r>
            <a:endParaRPr b="0" lang="en-US" sz="1800" spc="-1" strike="noStrike">
              <a:latin typeface="Arial"/>
            </a:endParaRPr>
          </a:p>
          <a:p>
            <a:pPr indent="-216000">
              <a:lnSpc>
                <a:spcPct val="100000"/>
              </a:lnSpc>
              <a:buClr>
                <a:srgbClr val="000000"/>
              </a:buClr>
              <a:buFont typeface="Wingdings" charset="2"/>
              <a:buChar char=""/>
            </a:pPr>
            <a:r>
              <a:rPr b="0" lang="en-US" sz="1800" spc="-1" strike="noStrike">
                <a:latin typeface="Arial"/>
              </a:rPr>
              <a:t>Scrython - The Scrython python library was utilized to access the Scryfall API, previously mentioned in the data section, using native Python methods and commands.</a:t>
            </a:r>
            <a:endParaRPr b="0" lang="en-US" sz="1800" spc="-1" strike="noStrike">
              <a:latin typeface="Arial"/>
            </a:endParaRPr>
          </a:p>
          <a:p>
            <a:pPr indent="-216000">
              <a:lnSpc>
                <a:spcPct val="100000"/>
              </a:lnSpc>
              <a:buClr>
                <a:srgbClr val="000000"/>
              </a:buClr>
              <a:buFont typeface="Wingdings" charset="2"/>
              <a:buChar char=""/>
            </a:pPr>
            <a:r>
              <a:rPr b="0" lang="en-US" sz="1800" spc="-1" strike="noStrike">
                <a:latin typeface="Arial"/>
              </a:rPr>
              <a:t>SVM/SVC from SKLearn - For our predictor engine, we utilized the SVM/SVC library from SKLearn.</a:t>
            </a:r>
            <a:endParaRPr b="0" lang="en-US" sz="1800" spc="-1" strike="noStrike">
              <a:latin typeface="Arial"/>
            </a:endParaRPr>
          </a:p>
          <a:p>
            <a:pPr indent="-216000">
              <a:lnSpc>
                <a:spcPct val="100000"/>
              </a:lnSpc>
              <a:buClr>
                <a:srgbClr val="000000"/>
              </a:buClr>
              <a:buFont typeface="Wingdings" charset="2"/>
              <a:buChar char=""/>
            </a:pPr>
            <a:r>
              <a:rPr b="0" lang="en-US" sz="1800" spc="-1" strike="noStrike">
                <a:latin typeface="Arial"/>
              </a:rPr>
              <a:t>Official and Community Magic: The Gathering Websites - Our team researched Magic: The Gathering through various official and community driven websites to gather more information about the various data points that could be used within a playing card.</a:t>
            </a:r>
            <a:endParaRPr b="0" lang="en-US" sz="1800" spc="-1" strike="noStrike">
              <a:latin typeface="Arial"/>
            </a:endParaRPr>
          </a:p>
        </p:txBody>
      </p:sp>
      <p:sp>
        <p:nvSpPr>
          <p:cNvPr id="1150" name="Slide Number Placeholder 3_1"/>
          <p:cNvSpPr/>
          <p:nvPr/>
        </p:nvSpPr>
        <p:spPr>
          <a:xfrm>
            <a:off x="3884760" y="8685360"/>
            <a:ext cx="2969640" cy="4564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D77329AA-FEF2-4394-9CCB-D60903AE3258}" type="slidenum">
              <a:rPr b="0" lang="en-US" sz="1200" spc="-1" strike="noStrike">
                <a:solidFill>
                  <a:srgbClr val="000000"/>
                </a:solidFill>
                <a:latin typeface="Times New Roman"/>
              </a:rPr>
              <a:t>&lt;number&gt;</a:t>
            </a:fld>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3.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4.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5.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7.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8.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9.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0.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5.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6.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8.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9.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0.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1.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2.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7.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9.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0.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1.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2.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3.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4.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0.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1.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2.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3.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4.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5.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6.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1.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2.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3.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4.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5.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6.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7.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8.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3.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4.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5.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6.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7.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8.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9.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50.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5.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6.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7.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8.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9.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0.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1.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4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8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8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8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8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9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9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9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39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9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9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9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0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0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0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0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40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0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0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0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0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41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1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1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1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1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1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1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4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25"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2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2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2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3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32"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3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3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3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43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3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3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4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4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4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4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4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4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4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44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4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5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5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45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5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5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5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5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54"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5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5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57"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5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5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6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7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7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7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7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7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7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7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7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48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8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8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8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8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8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8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8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8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9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49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9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9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9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9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49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9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9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9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50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50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50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50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1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1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1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1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2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2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2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2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5"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2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2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2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2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3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3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3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3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53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3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3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3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3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54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4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4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54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54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54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54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54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5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55"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5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5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6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62"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6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6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6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6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6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6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7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7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7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7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7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7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57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7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7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8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8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58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8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84"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58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58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587"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58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58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9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98"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0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0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0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0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05"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0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0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0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0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1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1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1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1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1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1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1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2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2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2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2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2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62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2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62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62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63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63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63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3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40"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4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42"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4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4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4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4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7"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4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5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5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5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5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55"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5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5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59"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6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61"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62"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6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6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6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667"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2"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6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69"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670"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671"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672"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673"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674"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8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82"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8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84"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8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8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8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89"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9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9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9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9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9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9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97"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9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9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0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01"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7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03"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704"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0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0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0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709"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11"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12"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13"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14"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715"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716"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2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2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2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3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3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3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3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3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3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73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3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4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4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4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4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4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4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4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74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5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5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75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5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5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5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5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75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76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8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8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8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8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8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8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8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9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9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9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79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9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9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9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9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0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0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0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0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0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80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0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0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0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81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1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81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81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81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81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81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2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25"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2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8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2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3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32"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3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3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3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83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3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3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4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4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4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4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4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4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4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84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4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5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5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85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54"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85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85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857"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85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85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9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9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7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7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7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7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7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7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7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8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8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8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8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88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8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8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8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8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9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9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9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9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9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89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9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9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9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9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90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4"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9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9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97"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9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9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0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0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90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90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90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90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90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2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2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2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2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2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2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92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2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3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3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93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3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3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93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93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3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3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94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4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4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94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4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4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94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94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5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95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95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95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95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95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6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6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6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6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6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6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96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7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7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7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7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97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7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7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97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97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7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8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8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98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8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8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98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8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8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8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98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99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9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99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99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99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99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99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1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2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2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2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2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3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3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3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4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4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4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4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4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4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5"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6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6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6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7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7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7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7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8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8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4"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8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8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87"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8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8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0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0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0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1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1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1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1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2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2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2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2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2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2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2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3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4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4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5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5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5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5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5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6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6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6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6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6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6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3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6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6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7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7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7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7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7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7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8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8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9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9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9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9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0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0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0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0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0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0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0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30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0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0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1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1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1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1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1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1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1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2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2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2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2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2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2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2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3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38"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3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4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4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4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4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45"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4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4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34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5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5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5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5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5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6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6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6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6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6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6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6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6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7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7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7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8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8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8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8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microsoft.com/office/2007/relationships/hdphoto" Target="../media/hdphoto1.wdp"/><Relationship Id="rId4" Type="http://schemas.openxmlformats.org/officeDocument/2006/relationships/image" Target="../media/image2.png"/><Relationship Id="rId5" Type="http://schemas.microsoft.com/office/2007/relationships/hdphoto" Target="../media/hdphoto2.wdp"/><Relationship Id="rId6" Type="http://schemas.openxmlformats.org/officeDocument/2006/relationships/slideLayout" Target="../slideLayouts/slideLayout1.xml"/><Relationship Id="rId7" Type="http://schemas.openxmlformats.org/officeDocument/2006/relationships/slideLayout" Target="../slideLayouts/slideLayout2.xml"/><Relationship Id="rId8" Type="http://schemas.openxmlformats.org/officeDocument/2006/relationships/slideLayout" Target="../slideLayouts/slideLayout3.xml"/><Relationship Id="rId9" Type="http://schemas.openxmlformats.org/officeDocument/2006/relationships/slideLayout" Target="../slideLayouts/slideLayout4.xml"/><Relationship Id="rId10" Type="http://schemas.openxmlformats.org/officeDocument/2006/relationships/slideLayout" Target="../slideLayouts/slideLayout5.xml"/><Relationship Id="rId11" Type="http://schemas.openxmlformats.org/officeDocument/2006/relationships/slideLayout" Target="../slideLayouts/slideLayout6.xml"/><Relationship Id="rId12" Type="http://schemas.openxmlformats.org/officeDocument/2006/relationships/slideLayout" Target="../slideLayouts/slideLayout7.xml"/><Relationship Id="rId13" Type="http://schemas.openxmlformats.org/officeDocument/2006/relationships/slideLayout" Target="../slideLayouts/slideLayout8.xml"/><Relationship Id="rId14" Type="http://schemas.openxmlformats.org/officeDocument/2006/relationships/slideLayout" Target="../slideLayouts/slideLayout9.xml"/><Relationship Id="rId15" Type="http://schemas.openxmlformats.org/officeDocument/2006/relationships/slideLayout" Target="../slideLayouts/slideLayout10.xml"/><Relationship Id="rId16" Type="http://schemas.openxmlformats.org/officeDocument/2006/relationships/slideLayout" Target="../slideLayouts/slideLayout11.xml"/><Relationship Id="rId17"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0.png"/><Relationship Id="rId3" Type="http://schemas.microsoft.com/office/2007/relationships/hdphoto" Target="../media/hdphoto8.wdp"/><Relationship Id="rId4" Type="http://schemas.openxmlformats.org/officeDocument/2006/relationships/slideLayout" Target="../slideLayouts/slideLayout109.xml"/><Relationship Id="rId5" Type="http://schemas.openxmlformats.org/officeDocument/2006/relationships/slideLayout" Target="../slideLayouts/slideLayout110.xml"/><Relationship Id="rId6" Type="http://schemas.openxmlformats.org/officeDocument/2006/relationships/slideLayout" Target="../slideLayouts/slideLayout111.xml"/><Relationship Id="rId7" Type="http://schemas.openxmlformats.org/officeDocument/2006/relationships/slideLayout" Target="../slideLayouts/slideLayout112.xml"/><Relationship Id="rId8" Type="http://schemas.openxmlformats.org/officeDocument/2006/relationships/slideLayout" Target="../slideLayouts/slideLayout113.xml"/><Relationship Id="rId9" Type="http://schemas.openxmlformats.org/officeDocument/2006/relationships/slideLayout" Target="../slideLayouts/slideLayout114.xml"/><Relationship Id="rId10" Type="http://schemas.openxmlformats.org/officeDocument/2006/relationships/slideLayout" Target="../slideLayouts/slideLayout115.xml"/><Relationship Id="rId11" Type="http://schemas.openxmlformats.org/officeDocument/2006/relationships/slideLayout" Target="../slideLayouts/slideLayout116.xml"/><Relationship Id="rId12" Type="http://schemas.openxmlformats.org/officeDocument/2006/relationships/slideLayout" Target="../slideLayouts/slideLayout117.xml"/><Relationship Id="rId13" Type="http://schemas.openxmlformats.org/officeDocument/2006/relationships/slideLayout" Target="../slideLayouts/slideLayout118.xml"/><Relationship Id="rId14" Type="http://schemas.openxmlformats.org/officeDocument/2006/relationships/slideLayout" Target="../slideLayouts/slideLayout119.xml"/><Relationship Id="rId15"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1.png"/><Relationship Id="rId3" Type="http://schemas.microsoft.com/office/2007/relationships/hdphoto" Target="../media/hdphoto9.wdp"/><Relationship Id="rId4" Type="http://schemas.openxmlformats.org/officeDocument/2006/relationships/slideLayout" Target="../slideLayouts/slideLayout121.xml"/><Relationship Id="rId5" Type="http://schemas.openxmlformats.org/officeDocument/2006/relationships/slideLayout" Target="../slideLayouts/slideLayout122.xml"/><Relationship Id="rId6" Type="http://schemas.openxmlformats.org/officeDocument/2006/relationships/slideLayout" Target="../slideLayouts/slideLayout123.xml"/><Relationship Id="rId7" Type="http://schemas.openxmlformats.org/officeDocument/2006/relationships/slideLayout" Target="../slideLayouts/slideLayout124.xml"/><Relationship Id="rId8" Type="http://schemas.openxmlformats.org/officeDocument/2006/relationships/slideLayout" Target="../slideLayouts/slideLayout125.xml"/><Relationship Id="rId9" Type="http://schemas.openxmlformats.org/officeDocument/2006/relationships/slideLayout" Target="../slideLayouts/slideLayout126.xml"/><Relationship Id="rId10" Type="http://schemas.openxmlformats.org/officeDocument/2006/relationships/slideLayout" Target="../slideLayouts/slideLayout127.xml"/><Relationship Id="rId11" Type="http://schemas.openxmlformats.org/officeDocument/2006/relationships/slideLayout" Target="../slideLayouts/slideLayout128.xml"/><Relationship Id="rId12" Type="http://schemas.openxmlformats.org/officeDocument/2006/relationships/slideLayout" Target="../slideLayouts/slideLayout129.xml"/><Relationship Id="rId13" Type="http://schemas.openxmlformats.org/officeDocument/2006/relationships/slideLayout" Target="../slideLayouts/slideLayout130.xml"/><Relationship Id="rId14" Type="http://schemas.openxmlformats.org/officeDocument/2006/relationships/slideLayout" Target="../slideLayouts/slideLayout131.xml"/><Relationship Id="rId15"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2.png"/><Relationship Id="rId3" Type="http://schemas.microsoft.com/office/2007/relationships/hdphoto" Target="../media/hdphoto10.wdp"/><Relationship Id="rId4" Type="http://schemas.openxmlformats.org/officeDocument/2006/relationships/slideLayout" Target="../slideLayouts/slideLayout133.xml"/><Relationship Id="rId5" Type="http://schemas.openxmlformats.org/officeDocument/2006/relationships/slideLayout" Target="../slideLayouts/slideLayout134.xml"/><Relationship Id="rId6" Type="http://schemas.openxmlformats.org/officeDocument/2006/relationships/slideLayout" Target="../slideLayouts/slideLayout135.xml"/><Relationship Id="rId7" Type="http://schemas.openxmlformats.org/officeDocument/2006/relationships/slideLayout" Target="../slideLayouts/slideLayout136.xml"/><Relationship Id="rId8" Type="http://schemas.openxmlformats.org/officeDocument/2006/relationships/slideLayout" Target="../slideLayouts/slideLayout137.xml"/><Relationship Id="rId9" Type="http://schemas.openxmlformats.org/officeDocument/2006/relationships/slideLayout" Target="../slideLayouts/slideLayout138.xml"/><Relationship Id="rId10" Type="http://schemas.openxmlformats.org/officeDocument/2006/relationships/slideLayout" Target="../slideLayouts/slideLayout139.xml"/><Relationship Id="rId11" Type="http://schemas.openxmlformats.org/officeDocument/2006/relationships/slideLayout" Target="../slideLayouts/slideLayout140.xml"/><Relationship Id="rId12" Type="http://schemas.openxmlformats.org/officeDocument/2006/relationships/slideLayout" Target="../slideLayouts/slideLayout141.xml"/><Relationship Id="rId13" Type="http://schemas.openxmlformats.org/officeDocument/2006/relationships/slideLayout" Target="../slideLayouts/slideLayout142.xml"/><Relationship Id="rId14" Type="http://schemas.openxmlformats.org/officeDocument/2006/relationships/slideLayout" Target="../slideLayouts/slideLayout143.xml"/><Relationship Id="rId15"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13.png"/><Relationship Id="rId3" Type="http://schemas.microsoft.com/office/2007/relationships/hdphoto" Target="../media/hdphoto11.wdp"/><Relationship Id="rId4" Type="http://schemas.openxmlformats.org/officeDocument/2006/relationships/slideLayout" Target="../slideLayouts/slideLayout145.xml"/><Relationship Id="rId5" Type="http://schemas.openxmlformats.org/officeDocument/2006/relationships/slideLayout" Target="../slideLayouts/slideLayout146.xml"/><Relationship Id="rId6" Type="http://schemas.openxmlformats.org/officeDocument/2006/relationships/slideLayout" Target="../slideLayouts/slideLayout147.xml"/><Relationship Id="rId7" Type="http://schemas.openxmlformats.org/officeDocument/2006/relationships/slideLayout" Target="../slideLayouts/slideLayout148.xml"/><Relationship Id="rId8" Type="http://schemas.openxmlformats.org/officeDocument/2006/relationships/slideLayout" Target="../slideLayouts/slideLayout149.xml"/><Relationship Id="rId9" Type="http://schemas.openxmlformats.org/officeDocument/2006/relationships/slideLayout" Target="../slideLayouts/slideLayout150.xml"/><Relationship Id="rId10" Type="http://schemas.openxmlformats.org/officeDocument/2006/relationships/slideLayout" Target="../slideLayouts/slideLayout151.xml"/><Relationship Id="rId11" Type="http://schemas.openxmlformats.org/officeDocument/2006/relationships/slideLayout" Target="../slideLayouts/slideLayout152.xml"/><Relationship Id="rId12" Type="http://schemas.openxmlformats.org/officeDocument/2006/relationships/slideLayout" Target="../slideLayouts/slideLayout153.xml"/><Relationship Id="rId13" Type="http://schemas.openxmlformats.org/officeDocument/2006/relationships/slideLayout" Target="../slideLayouts/slideLayout154.xml"/><Relationship Id="rId14" Type="http://schemas.openxmlformats.org/officeDocument/2006/relationships/slideLayout" Target="../slideLayouts/slideLayout155.xml"/><Relationship Id="rId15"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14.png"/><Relationship Id="rId3" Type="http://schemas.microsoft.com/office/2007/relationships/hdphoto" Target="../media/hdphoto12.wdp"/><Relationship Id="rId4" Type="http://schemas.openxmlformats.org/officeDocument/2006/relationships/slideLayout" Target="../slideLayouts/slideLayout157.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slideLayout" Target="../slideLayouts/slideLayout160.xml"/><Relationship Id="rId8" Type="http://schemas.openxmlformats.org/officeDocument/2006/relationships/slideLayout" Target="../slideLayouts/slideLayout161.xml"/><Relationship Id="rId9" Type="http://schemas.openxmlformats.org/officeDocument/2006/relationships/slideLayout" Target="../slideLayouts/slideLayout162.xml"/><Relationship Id="rId10" Type="http://schemas.openxmlformats.org/officeDocument/2006/relationships/slideLayout" Target="../slideLayouts/slideLayout163.xml"/><Relationship Id="rId11" Type="http://schemas.openxmlformats.org/officeDocument/2006/relationships/slideLayout" Target="../slideLayouts/slideLayout164.xml"/><Relationship Id="rId12" Type="http://schemas.openxmlformats.org/officeDocument/2006/relationships/slideLayout" Target="../slideLayouts/slideLayout165.xml"/><Relationship Id="rId13" Type="http://schemas.openxmlformats.org/officeDocument/2006/relationships/slideLayout" Target="../slideLayouts/slideLayout166.xml"/><Relationship Id="rId14" Type="http://schemas.openxmlformats.org/officeDocument/2006/relationships/slideLayout" Target="../slideLayouts/slideLayout167.xml"/><Relationship Id="rId15" Type="http://schemas.openxmlformats.org/officeDocument/2006/relationships/slideLayout" Target="../slideLayouts/slideLayout16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15.png"/><Relationship Id="rId3" Type="http://schemas.microsoft.com/office/2007/relationships/hdphoto" Target="../media/hdphoto13.wdp"/><Relationship Id="rId4" Type="http://schemas.openxmlformats.org/officeDocument/2006/relationships/slideLayout" Target="../slideLayouts/slideLayout169.xml"/><Relationship Id="rId5" Type="http://schemas.openxmlformats.org/officeDocument/2006/relationships/slideLayout" Target="../slideLayouts/slideLayout170.xml"/><Relationship Id="rId6" Type="http://schemas.openxmlformats.org/officeDocument/2006/relationships/slideLayout" Target="../slideLayouts/slideLayout171.xml"/><Relationship Id="rId7" Type="http://schemas.openxmlformats.org/officeDocument/2006/relationships/slideLayout" Target="../slideLayouts/slideLayout172.xml"/><Relationship Id="rId8" Type="http://schemas.openxmlformats.org/officeDocument/2006/relationships/slideLayout" Target="../slideLayouts/slideLayout173.xml"/><Relationship Id="rId9" Type="http://schemas.openxmlformats.org/officeDocument/2006/relationships/slideLayout" Target="../slideLayouts/slideLayout174.xml"/><Relationship Id="rId10" Type="http://schemas.openxmlformats.org/officeDocument/2006/relationships/slideLayout" Target="../slideLayouts/slideLayout175.xml"/><Relationship Id="rId11" Type="http://schemas.openxmlformats.org/officeDocument/2006/relationships/slideLayout" Target="../slideLayouts/slideLayout176.xml"/><Relationship Id="rId12" Type="http://schemas.openxmlformats.org/officeDocument/2006/relationships/slideLayout" Target="../slideLayouts/slideLayout177.xml"/><Relationship Id="rId13" Type="http://schemas.openxmlformats.org/officeDocument/2006/relationships/slideLayout" Target="../slideLayouts/slideLayout178.xml"/><Relationship Id="rId14" Type="http://schemas.openxmlformats.org/officeDocument/2006/relationships/slideLayout" Target="../slideLayouts/slideLayout179.xml"/><Relationship Id="rId15" Type="http://schemas.openxmlformats.org/officeDocument/2006/relationships/slideLayout" Target="../slideLayouts/slideLayout180.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16.png"/><Relationship Id="rId3" Type="http://schemas.microsoft.com/office/2007/relationships/hdphoto" Target="../media/hdphoto14.wdp"/><Relationship Id="rId4" Type="http://schemas.openxmlformats.org/officeDocument/2006/relationships/slideLayout" Target="../slideLayouts/slideLayout181.xml"/><Relationship Id="rId5" Type="http://schemas.openxmlformats.org/officeDocument/2006/relationships/slideLayout" Target="../slideLayouts/slideLayout182.xml"/><Relationship Id="rId6" Type="http://schemas.openxmlformats.org/officeDocument/2006/relationships/slideLayout" Target="../slideLayouts/slideLayout183.xml"/><Relationship Id="rId7" Type="http://schemas.openxmlformats.org/officeDocument/2006/relationships/slideLayout" Target="../slideLayouts/slideLayout184.xml"/><Relationship Id="rId8" Type="http://schemas.openxmlformats.org/officeDocument/2006/relationships/slideLayout" Target="../slideLayouts/slideLayout185.xml"/><Relationship Id="rId9" Type="http://schemas.openxmlformats.org/officeDocument/2006/relationships/slideLayout" Target="../slideLayouts/slideLayout186.xml"/><Relationship Id="rId10" Type="http://schemas.openxmlformats.org/officeDocument/2006/relationships/slideLayout" Target="../slideLayouts/slideLayout187.xml"/><Relationship Id="rId11" Type="http://schemas.openxmlformats.org/officeDocument/2006/relationships/slideLayout" Target="../slideLayouts/slideLayout188.xml"/><Relationship Id="rId12" Type="http://schemas.openxmlformats.org/officeDocument/2006/relationships/slideLayout" Target="../slideLayouts/slideLayout189.xml"/><Relationship Id="rId13" Type="http://schemas.openxmlformats.org/officeDocument/2006/relationships/slideLayout" Target="../slideLayouts/slideLayout190.xml"/><Relationship Id="rId14" Type="http://schemas.openxmlformats.org/officeDocument/2006/relationships/slideLayout" Target="../slideLayouts/slideLayout191.xml"/><Relationship Id="rId15" Type="http://schemas.openxmlformats.org/officeDocument/2006/relationships/slideLayout" Target="../slideLayouts/slideLayout192.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slideLayout" Target="../slideLayouts/slideLayout193.xml"/><Relationship Id="rId3" Type="http://schemas.openxmlformats.org/officeDocument/2006/relationships/slideLayout" Target="../slideLayouts/slideLayout194.xml"/><Relationship Id="rId4" Type="http://schemas.openxmlformats.org/officeDocument/2006/relationships/slideLayout" Target="../slideLayouts/slideLayout195.xml"/><Relationship Id="rId5" Type="http://schemas.openxmlformats.org/officeDocument/2006/relationships/slideLayout" Target="../slideLayouts/slideLayout196.xml"/><Relationship Id="rId6" Type="http://schemas.openxmlformats.org/officeDocument/2006/relationships/slideLayout" Target="../slideLayouts/slideLayout197.xml"/><Relationship Id="rId7" Type="http://schemas.openxmlformats.org/officeDocument/2006/relationships/slideLayout" Target="../slideLayouts/slideLayout198.xml"/><Relationship Id="rId8" Type="http://schemas.openxmlformats.org/officeDocument/2006/relationships/slideLayout" Target="../slideLayouts/slideLayout199.xml"/><Relationship Id="rId9" Type="http://schemas.openxmlformats.org/officeDocument/2006/relationships/slideLayout" Target="../slideLayouts/slideLayout200.xml"/><Relationship Id="rId10" Type="http://schemas.openxmlformats.org/officeDocument/2006/relationships/slideLayout" Target="../slideLayouts/slideLayout201.xml"/><Relationship Id="rId11" Type="http://schemas.openxmlformats.org/officeDocument/2006/relationships/slideLayout" Target="../slideLayouts/slideLayout202.xml"/><Relationship Id="rId12" Type="http://schemas.openxmlformats.org/officeDocument/2006/relationships/slideLayout" Target="../slideLayouts/slideLayout203.xml"/><Relationship Id="rId13" Type="http://schemas.openxmlformats.org/officeDocument/2006/relationships/slideLayout" Target="../slideLayouts/slideLayout204.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17.png"/><Relationship Id="rId3" Type="http://schemas.microsoft.com/office/2007/relationships/hdphoto" Target="../media/hdphoto15.wdp"/><Relationship Id="rId4" Type="http://schemas.openxmlformats.org/officeDocument/2006/relationships/image" Target="../media/image18.png"/><Relationship Id="rId5" Type="http://schemas.microsoft.com/office/2007/relationships/hdphoto" Target="../media/hdphoto16.wdp"/><Relationship Id="rId6" Type="http://schemas.openxmlformats.org/officeDocument/2006/relationships/slideLayout" Target="../slideLayouts/slideLayout205.xml"/><Relationship Id="rId7" Type="http://schemas.openxmlformats.org/officeDocument/2006/relationships/slideLayout" Target="../slideLayouts/slideLayout206.xml"/><Relationship Id="rId8" Type="http://schemas.openxmlformats.org/officeDocument/2006/relationships/slideLayout" Target="../slideLayouts/slideLayout207.xml"/><Relationship Id="rId9" Type="http://schemas.openxmlformats.org/officeDocument/2006/relationships/slideLayout" Target="../slideLayouts/slideLayout208.xml"/><Relationship Id="rId10" Type="http://schemas.openxmlformats.org/officeDocument/2006/relationships/slideLayout" Target="../slideLayouts/slideLayout209.xml"/><Relationship Id="rId11" Type="http://schemas.openxmlformats.org/officeDocument/2006/relationships/slideLayout" Target="../slideLayouts/slideLayout210.xml"/><Relationship Id="rId12" Type="http://schemas.openxmlformats.org/officeDocument/2006/relationships/slideLayout" Target="../slideLayouts/slideLayout211.xml"/><Relationship Id="rId13" Type="http://schemas.openxmlformats.org/officeDocument/2006/relationships/slideLayout" Target="../slideLayouts/slideLayout212.xml"/><Relationship Id="rId14" Type="http://schemas.openxmlformats.org/officeDocument/2006/relationships/slideLayout" Target="../slideLayouts/slideLayout213.xml"/><Relationship Id="rId15" Type="http://schemas.openxmlformats.org/officeDocument/2006/relationships/slideLayout" Target="../slideLayouts/slideLayout214.xml"/><Relationship Id="rId16" Type="http://schemas.openxmlformats.org/officeDocument/2006/relationships/slideLayout" Target="../slideLayouts/slideLayout215.xml"/><Relationship Id="rId17" Type="http://schemas.openxmlformats.org/officeDocument/2006/relationships/slideLayout" Target="../slideLayouts/slideLayout216.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19.png"/><Relationship Id="rId3" Type="http://schemas.microsoft.com/office/2007/relationships/hdphoto" Target="../media/hdphoto17.wdp"/><Relationship Id="rId4" Type="http://schemas.openxmlformats.org/officeDocument/2006/relationships/slideLayout" Target="../slideLayouts/slideLayout217.xml"/><Relationship Id="rId5" Type="http://schemas.openxmlformats.org/officeDocument/2006/relationships/slideLayout" Target="../slideLayouts/slideLayout218.xml"/><Relationship Id="rId6" Type="http://schemas.openxmlformats.org/officeDocument/2006/relationships/slideLayout" Target="../slideLayouts/slideLayout219.xml"/><Relationship Id="rId7" Type="http://schemas.openxmlformats.org/officeDocument/2006/relationships/slideLayout" Target="../slideLayouts/slideLayout220.xml"/><Relationship Id="rId8" Type="http://schemas.openxmlformats.org/officeDocument/2006/relationships/slideLayout" Target="../slideLayouts/slideLayout221.xml"/><Relationship Id="rId9" Type="http://schemas.openxmlformats.org/officeDocument/2006/relationships/slideLayout" Target="../slideLayouts/slideLayout222.xml"/><Relationship Id="rId10" Type="http://schemas.openxmlformats.org/officeDocument/2006/relationships/slideLayout" Target="../slideLayouts/slideLayout223.xml"/><Relationship Id="rId11" Type="http://schemas.openxmlformats.org/officeDocument/2006/relationships/slideLayout" Target="../slideLayouts/slideLayout224.xml"/><Relationship Id="rId12" Type="http://schemas.openxmlformats.org/officeDocument/2006/relationships/slideLayout" Target="../slideLayouts/slideLayout225.xml"/><Relationship Id="rId13" Type="http://schemas.openxmlformats.org/officeDocument/2006/relationships/slideLayout" Target="../slideLayouts/slideLayout226.xml"/><Relationship Id="rId14" Type="http://schemas.openxmlformats.org/officeDocument/2006/relationships/slideLayout" Target="../slideLayouts/slideLayout227.xml"/><Relationship Id="rId15" Type="http://schemas.openxmlformats.org/officeDocument/2006/relationships/slideLayout" Target="../slideLayouts/slideLayout22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20.jpeg"/><Relationship Id="rId3" Type="http://schemas.openxmlformats.org/officeDocument/2006/relationships/slideLayout" Target="../slideLayouts/slideLayout229.xml"/><Relationship Id="rId4" Type="http://schemas.openxmlformats.org/officeDocument/2006/relationships/slideLayout" Target="../slideLayouts/slideLayout230.xml"/><Relationship Id="rId5" Type="http://schemas.openxmlformats.org/officeDocument/2006/relationships/slideLayout" Target="../slideLayouts/slideLayout231.xml"/><Relationship Id="rId6" Type="http://schemas.openxmlformats.org/officeDocument/2006/relationships/slideLayout" Target="../slideLayouts/slideLayout232.xml"/><Relationship Id="rId7" Type="http://schemas.openxmlformats.org/officeDocument/2006/relationships/slideLayout" Target="../slideLayouts/slideLayout233.xml"/><Relationship Id="rId8" Type="http://schemas.openxmlformats.org/officeDocument/2006/relationships/slideLayout" Target="../slideLayouts/slideLayout234.xml"/><Relationship Id="rId9" Type="http://schemas.openxmlformats.org/officeDocument/2006/relationships/slideLayout" Target="../slideLayouts/slideLayout235.xml"/><Relationship Id="rId10" Type="http://schemas.openxmlformats.org/officeDocument/2006/relationships/slideLayout" Target="../slideLayouts/slideLayout236.xml"/><Relationship Id="rId11" Type="http://schemas.openxmlformats.org/officeDocument/2006/relationships/slideLayout" Target="../slideLayouts/slideLayout237.xml"/><Relationship Id="rId12" Type="http://schemas.openxmlformats.org/officeDocument/2006/relationships/slideLayout" Target="../slideLayouts/slideLayout238.xml"/><Relationship Id="rId13" Type="http://schemas.openxmlformats.org/officeDocument/2006/relationships/slideLayout" Target="../slideLayouts/slideLayout239.xml"/><Relationship Id="rId14" Type="http://schemas.openxmlformats.org/officeDocument/2006/relationships/slideLayout" Target="../slideLayouts/slideLayout24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slideLayout" Target="../slideLayouts/slideLayout241.xml"/><Relationship Id="rId3" Type="http://schemas.openxmlformats.org/officeDocument/2006/relationships/slideLayout" Target="../slideLayouts/slideLayout242.xml"/><Relationship Id="rId4" Type="http://schemas.openxmlformats.org/officeDocument/2006/relationships/slideLayout" Target="../slideLayouts/slideLayout243.xml"/><Relationship Id="rId5" Type="http://schemas.openxmlformats.org/officeDocument/2006/relationships/slideLayout" Target="../slideLayouts/slideLayout244.xml"/><Relationship Id="rId6" Type="http://schemas.openxmlformats.org/officeDocument/2006/relationships/slideLayout" Target="../slideLayouts/slideLayout245.xml"/><Relationship Id="rId7" Type="http://schemas.openxmlformats.org/officeDocument/2006/relationships/slideLayout" Target="../slideLayouts/slideLayout246.xml"/><Relationship Id="rId8" Type="http://schemas.openxmlformats.org/officeDocument/2006/relationships/slideLayout" Target="../slideLayouts/slideLayout247.xml"/><Relationship Id="rId9" Type="http://schemas.openxmlformats.org/officeDocument/2006/relationships/slideLayout" Target="../slideLayouts/slideLayout248.xml"/><Relationship Id="rId10" Type="http://schemas.openxmlformats.org/officeDocument/2006/relationships/slideLayout" Target="../slideLayouts/slideLayout249.xml"/><Relationship Id="rId11" Type="http://schemas.openxmlformats.org/officeDocument/2006/relationships/slideLayout" Target="../slideLayouts/slideLayout250.xml"/><Relationship Id="rId12" Type="http://schemas.openxmlformats.org/officeDocument/2006/relationships/slideLayout" Target="../slideLayouts/slideLayout251.xml"/><Relationship Id="rId13" Type="http://schemas.openxmlformats.org/officeDocument/2006/relationships/slideLayout" Target="../slideLayouts/slideLayout252.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image" Target="../media/image21.png"/><Relationship Id="rId3" Type="http://schemas.openxmlformats.org/officeDocument/2006/relationships/slideLayout" Target="../slideLayouts/slideLayout253.xml"/><Relationship Id="rId4" Type="http://schemas.openxmlformats.org/officeDocument/2006/relationships/slideLayout" Target="../slideLayouts/slideLayout254.xml"/><Relationship Id="rId5" Type="http://schemas.openxmlformats.org/officeDocument/2006/relationships/slideLayout" Target="../slideLayouts/slideLayout255.xml"/><Relationship Id="rId6" Type="http://schemas.openxmlformats.org/officeDocument/2006/relationships/slideLayout" Target="../slideLayouts/slideLayout256.xml"/><Relationship Id="rId7" Type="http://schemas.openxmlformats.org/officeDocument/2006/relationships/slideLayout" Target="../slideLayouts/slideLayout257.xml"/><Relationship Id="rId8" Type="http://schemas.openxmlformats.org/officeDocument/2006/relationships/slideLayout" Target="../slideLayouts/slideLayout258.xml"/><Relationship Id="rId9" Type="http://schemas.openxmlformats.org/officeDocument/2006/relationships/slideLayout" Target="../slideLayouts/slideLayout259.xml"/><Relationship Id="rId10" Type="http://schemas.openxmlformats.org/officeDocument/2006/relationships/slideLayout" Target="../slideLayouts/slideLayout260.xml"/><Relationship Id="rId11" Type="http://schemas.openxmlformats.org/officeDocument/2006/relationships/slideLayout" Target="../slideLayouts/slideLayout261.xml"/><Relationship Id="rId12" Type="http://schemas.openxmlformats.org/officeDocument/2006/relationships/slideLayout" Target="../slideLayouts/slideLayout262.xml"/><Relationship Id="rId13" Type="http://schemas.openxmlformats.org/officeDocument/2006/relationships/slideLayout" Target="../slideLayouts/slideLayout263.xml"/><Relationship Id="rId14" Type="http://schemas.openxmlformats.org/officeDocument/2006/relationships/slideLayout" Target="../slideLayouts/slideLayout26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4.jpe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5.png"/><Relationship Id="rId3" Type="http://schemas.microsoft.com/office/2007/relationships/hdphoto" Target="../media/hdphoto3.wdp"/><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6.png"/><Relationship Id="rId3" Type="http://schemas.microsoft.com/office/2007/relationships/hdphoto" Target="../media/hdphoto4.wdp"/><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7.png"/><Relationship Id="rId3" Type="http://schemas.microsoft.com/office/2007/relationships/hdphoto" Target="../media/hdphoto5.wdp"/><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8.png"/><Relationship Id="rId3" Type="http://schemas.microsoft.com/office/2007/relationships/hdphoto" Target="../media/hdphoto6.wdp"/><Relationship Id="rId4" Type="http://schemas.openxmlformats.org/officeDocument/2006/relationships/slideLayout" Target="../slideLayouts/slideLayout85.xml"/><Relationship Id="rId5" Type="http://schemas.openxmlformats.org/officeDocument/2006/relationships/slideLayout" Target="../slideLayouts/slideLayout86.xml"/><Relationship Id="rId6" Type="http://schemas.openxmlformats.org/officeDocument/2006/relationships/slideLayout" Target="../slideLayouts/slideLayout87.xml"/><Relationship Id="rId7" Type="http://schemas.openxmlformats.org/officeDocument/2006/relationships/slideLayout" Target="../slideLayouts/slideLayout88.xml"/><Relationship Id="rId8" Type="http://schemas.openxmlformats.org/officeDocument/2006/relationships/slideLayout" Target="../slideLayouts/slideLayout89.xml"/><Relationship Id="rId9" Type="http://schemas.openxmlformats.org/officeDocument/2006/relationships/slideLayout" Target="../slideLayouts/slideLayout90.xml"/><Relationship Id="rId10" Type="http://schemas.openxmlformats.org/officeDocument/2006/relationships/slideLayout" Target="../slideLayouts/slideLayout91.xml"/><Relationship Id="rId11" Type="http://schemas.openxmlformats.org/officeDocument/2006/relationships/slideLayout" Target="../slideLayouts/slideLayout92.xml"/><Relationship Id="rId12" Type="http://schemas.openxmlformats.org/officeDocument/2006/relationships/slideLayout" Target="../slideLayouts/slideLayout93.xml"/><Relationship Id="rId13" Type="http://schemas.openxmlformats.org/officeDocument/2006/relationships/slideLayout" Target="../slideLayouts/slideLayout94.xml"/><Relationship Id="rId14" Type="http://schemas.openxmlformats.org/officeDocument/2006/relationships/slideLayout" Target="../slideLayouts/slideLayout95.xml"/><Relationship Id="rId15"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9.png"/><Relationship Id="rId3" Type="http://schemas.microsoft.com/office/2007/relationships/hdphoto" Target="../media/hdphoto7.wdp"/><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0" name="Rectangle 13" hidden="1"/>
          <p:cNvSpPr/>
          <p:nvPr/>
        </p:nvSpPr>
        <p:spPr>
          <a:xfrm>
            <a:off x="11580120" y="6704280"/>
            <a:ext cx="609840" cy="1515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1" name="Rectangle 9" hidden="1"/>
          <p:cNvSpPr/>
          <p:nvPr/>
        </p:nvSpPr>
        <p:spPr>
          <a:xfrm>
            <a:off x="0" y="6704280"/>
            <a:ext cx="11599200" cy="15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2" name="Picture 11" descr=""/>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p:blipFill>
        <p:spPr>
          <a:xfrm>
            <a:off x="10720440" y="162720"/>
            <a:ext cx="1306440" cy="502920"/>
          </a:xfrm>
          <a:prstGeom prst="rect">
            <a:avLst/>
          </a:prstGeom>
          <a:ln w="0">
            <a:noFill/>
          </a:ln>
        </p:spPr>
      </p:pic>
      <p:sp>
        <p:nvSpPr>
          <p:cNvPr id="3" name="Rectangle 12" hidden="1"/>
          <p:cNvSpPr/>
          <p:nvPr/>
        </p:nvSpPr>
        <p:spPr>
          <a:xfrm>
            <a:off x="0" y="6550200"/>
            <a:ext cx="12189960" cy="151560"/>
          </a:xfrm>
          <a:prstGeom prst="rect">
            <a:avLst/>
          </a:prstGeom>
          <a:gradFill rotWithShape="0">
            <a:gsLst>
              <a:gs pos="40000">
                <a:srgbClr val="ffffff">
                  <a:alpha val="0"/>
                </a:srgbClr>
              </a:gs>
              <a:gs pos="100000">
                <a:srgbClr val="ffffff">
                  <a:alpha val="35294"/>
                </a:srgb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4" name="Rectangle 26"/>
          <p:cNvSpPr/>
          <p:nvPr/>
        </p:nvSpPr>
        <p:spPr>
          <a:xfrm>
            <a:off x="0" y="6704280"/>
            <a:ext cx="12189960" cy="15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 name="Rectangle 27"/>
          <p:cNvSpPr/>
          <p:nvPr/>
        </p:nvSpPr>
        <p:spPr>
          <a:xfrm>
            <a:off x="0" y="6550200"/>
            <a:ext cx="12189960" cy="151560"/>
          </a:xfrm>
          <a:prstGeom prst="rect">
            <a:avLst/>
          </a:prstGeom>
          <a:gradFill rotWithShape="0">
            <a:gsLst>
              <a:gs pos="40000">
                <a:srgbClr val="ffffff">
                  <a:alpha val="0"/>
                </a:srgbClr>
              </a:gs>
              <a:gs pos="100000">
                <a:srgbClr val="ffffff">
                  <a:alpha val="35294"/>
                </a:srgb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6" name="Rectangle 9"/>
          <p:cNvSpPr/>
          <p:nvPr/>
        </p:nvSpPr>
        <p:spPr>
          <a:xfrm>
            <a:off x="441360" y="3897000"/>
            <a:ext cx="5875200" cy="286092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p:style>
      </p:sp>
      <p:sp>
        <p:nvSpPr>
          <p:cNvPr id="7" name="Rectangle 8"/>
          <p:cNvSpPr/>
          <p:nvPr/>
        </p:nvSpPr>
        <p:spPr>
          <a:xfrm>
            <a:off x="441360" y="210600"/>
            <a:ext cx="5875200" cy="3692520"/>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p:style>
      </p:sp>
      <p:pic>
        <p:nvPicPr>
          <p:cNvPr id="8" name="Picture 10" descr=""/>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p:blipFill>
        <p:spPr>
          <a:xfrm>
            <a:off x="4644720" y="580680"/>
            <a:ext cx="1344600" cy="517320"/>
          </a:xfrm>
          <a:prstGeom prst="rect">
            <a:avLst/>
          </a:prstGeom>
          <a:ln w="0">
            <a:noFill/>
          </a:ln>
        </p:spPr>
      </p:pic>
      <p:sp>
        <p:nvSpPr>
          <p:cNvPr id="9" name="Straight Connector 21"/>
          <p:cNvSpPr/>
          <p:nvPr/>
        </p:nvSpPr>
        <p:spPr>
          <a:xfrm>
            <a:off x="6309000" y="210240"/>
            <a:ext cx="360" cy="6492960"/>
          </a:xfrm>
          <a:prstGeom prst="line">
            <a:avLst/>
          </a:prstGeom>
          <a:ln w="3175">
            <a:solidFill>
              <a:srgbClr val="f2f2f2">
                <a:alpha val="15000"/>
              </a:srgbClr>
            </a:solidFill>
          </a:ln>
        </p:spPr>
        <p:style>
          <a:lnRef idx="1">
            <a:schemeClr val="accent1"/>
          </a:lnRef>
          <a:fillRef idx="0">
            <a:schemeClr val="accent1"/>
          </a:fillRef>
          <a:effectRef idx="0">
            <a:schemeClr val="accent1"/>
          </a:effectRef>
          <a:fontRef idx="minor"/>
        </p:style>
      </p:sp>
      <p:sp>
        <p:nvSpPr>
          <p:cNvPr id="10" name="Straight Connector 24"/>
          <p:cNvSpPr/>
          <p:nvPr/>
        </p:nvSpPr>
        <p:spPr>
          <a:xfrm>
            <a:off x="441000" y="210240"/>
            <a:ext cx="360" cy="6492960"/>
          </a:xfrm>
          <a:prstGeom prst="line">
            <a:avLst/>
          </a:prstGeom>
          <a:ln w="3175">
            <a:solidFill>
              <a:srgbClr val="f2f2f2">
                <a:alpha val="15000"/>
              </a:srgbClr>
            </a:solidFill>
          </a:ln>
        </p:spPr>
        <p:style>
          <a:lnRef idx="1">
            <a:schemeClr val="accent1"/>
          </a:lnRef>
          <a:fillRef idx="0">
            <a:schemeClr val="accent1"/>
          </a:fillRef>
          <a:effectRef idx="0">
            <a:schemeClr val="accent1"/>
          </a:effectRef>
          <a:fontRef idx="minor"/>
        </p:style>
      </p:sp>
      <p:sp>
        <p:nvSpPr>
          <p:cNvPr id="11" name="Oval 19"/>
          <p:cNvSpPr/>
          <p:nvPr/>
        </p:nvSpPr>
        <p:spPr>
          <a:xfrm>
            <a:off x="2143080" y="1038960"/>
            <a:ext cx="397800" cy="403920"/>
          </a:xfrm>
          <a:prstGeom prst="ellipse">
            <a:avLst/>
          </a:prstGeom>
          <a:noFill/>
          <a:ln w="3175">
            <a:solidFill>
              <a:srgbClr val="ffffff"/>
            </a:solidFill>
          </a:ln>
          <a:effectLst>
            <a:glow rad="114480">
              <a:srgbClr val="ffffff">
                <a:alpha val="15000"/>
              </a:srgbClr>
            </a:glow>
          </a:effectLst>
        </p:spPr>
        <p:style>
          <a:lnRef idx="2">
            <a:schemeClr val="accent1">
              <a:shade val="50000"/>
            </a:schemeClr>
          </a:lnRef>
          <a:fillRef idx="1">
            <a:schemeClr val="accent1"/>
          </a:fillRef>
          <a:effectRef idx="0">
            <a:schemeClr val="accent1"/>
          </a:effectRef>
          <a:fontRef idx="minor"/>
        </p:style>
      </p:sp>
      <p:grpSp>
        <p:nvGrpSpPr>
          <p:cNvPr id="12" name="Group 20"/>
          <p:cNvGrpSpPr/>
          <p:nvPr/>
        </p:nvGrpSpPr>
        <p:grpSpPr>
          <a:xfrm>
            <a:off x="3752640" y="2652120"/>
            <a:ext cx="1020240" cy="1020240"/>
            <a:chOff x="3752640" y="2652120"/>
            <a:chExt cx="1020240" cy="1020240"/>
          </a:xfrm>
        </p:grpSpPr>
        <p:sp>
          <p:nvSpPr>
            <p:cNvPr id="13" name="Oval 22"/>
            <p:cNvSpPr/>
            <p:nvPr/>
          </p:nvSpPr>
          <p:spPr>
            <a:xfrm>
              <a:off x="3752640" y="2652120"/>
              <a:ext cx="1020240" cy="1020240"/>
            </a:xfrm>
            <a:prstGeom prst="ellipse">
              <a:avLst/>
            </a:prstGeom>
            <a:noFill/>
            <a:ln w="3175">
              <a:solidFill>
                <a:srgbClr val="ffffff"/>
              </a:solidFill>
            </a:ln>
            <a:effectLst>
              <a:glow rad="165240">
                <a:srgbClr val="ffffff">
                  <a:alpha val="9000"/>
                </a:srgbClr>
              </a:glow>
            </a:effectLst>
          </p:spPr>
          <p:style>
            <a:lnRef idx="2">
              <a:schemeClr val="accent1">
                <a:shade val="50000"/>
              </a:schemeClr>
            </a:lnRef>
            <a:fillRef idx="1">
              <a:schemeClr val="accent1"/>
            </a:fillRef>
            <a:effectRef idx="0">
              <a:schemeClr val="accent1"/>
            </a:effectRef>
            <a:fontRef idx="minor"/>
          </p:style>
        </p:sp>
        <p:sp>
          <p:nvSpPr>
            <p:cNvPr id="14" name="Oval 23"/>
            <p:cNvSpPr/>
            <p:nvPr/>
          </p:nvSpPr>
          <p:spPr>
            <a:xfrm>
              <a:off x="4234680" y="3134160"/>
              <a:ext cx="56160" cy="56160"/>
            </a:xfrm>
            <a:prstGeom prst="ellipse">
              <a:avLst/>
            </a:prstGeom>
            <a:gradFill rotWithShape="0">
              <a:gsLst>
                <a:gs pos="0">
                  <a:srgbClr val="ffffff"/>
                </a:gs>
                <a:gs pos="100000">
                  <a:srgbClr val="c1e4ff"/>
                </a:gs>
              </a:gsLst>
              <a:path path="circle">
                <a:fillToRect l="50000" t="50000" r="50000" b="50000"/>
              </a:path>
            </a:gradFill>
            <a:ln>
              <a:noFill/>
            </a:ln>
            <a:effectLst>
              <a:glow rad="165240">
                <a:srgbClr val="0072c7">
                  <a:alpha val="40000"/>
                </a:srgbClr>
              </a:glow>
            </a:effectLst>
          </p:spPr>
          <p:style>
            <a:lnRef idx="2">
              <a:schemeClr val="accent1">
                <a:shade val="50000"/>
              </a:schemeClr>
            </a:lnRef>
            <a:fillRef idx="1">
              <a:schemeClr val="accent1"/>
            </a:fillRef>
            <a:effectRef idx="0">
              <a:schemeClr val="accent1"/>
            </a:effectRef>
            <a:fontRef idx="minor"/>
          </p:style>
        </p:sp>
      </p:grpSp>
      <p:grpSp>
        <p:nvGrpSpPr>
          <p:cNvPr id="15" name="Group 25"/>
          <p:cNvGrpSpPr/>
          <p:nvPr/>
        </p:nvGrpSpPr>
        <p:grpSpPr>
          <a:xfrm>
            <a:off x="1952280" y="833400"/>
            <a:ext cx="2676600" cy="2718720"/>
            <a:chOff x="1952280" y="833400"/>
            <a:chExt cx="2676600" cy="2718720"/>
          </a:xfrm>
        </p:grpSpPr>
        <p:sp>
          <p:nvSpPr>
            <p:cNvPr id="16" name="Oval 28"/>
            <p:cNvSpPr/>
            <p:nvPr/>
          </p:nvSpPr>
          <p:spPr>
            <a:xfrm>
              <a:off x="1952280" y="833400"/>
              <a:ext cx="2676600" cy="2718720"/>
            </a:xfrm>
            <a:prstGeom prst="ellipse">
              <a:avLst/>
            </a:prstGeom>
            <a:noFill/>
            <a:ln w="111125">
              <a:solidFill>
                <a:srgbClr val="ffffff">
                  <a:alpha val="6000"/>
                </a:srgbClr>
              </a:solidFill>
            </a:ln>
          </p:spPr>
          <p:style>
            <a:lnRef idx="2">
              <a:schemeClr val="accent1">
                <a:shade val="50000"/>
              </a:schemeClr>
            </a:lnRef>
            <a:fillRef idx="1">
              <a:schemeClr val="accent1"/>
            </a:fillRef>
            <a:effectRef idx="0">
              <a:schemeClr val="accent1"/>
            </a:effectRef>
            <a:fontRef idx="minor"/>
          </p:style>
        </p:sp>
        <p:sp>
          <p:nvSpPr>
            <p:cNvPr id="17" name="Straight Connector 29"/>
            <p:cNvSpPr/>
            <p:nvPr/>
          </p:nvSpPr>
          <p:spPr>
            <a:xfrm>
              <a:off x="2125080" y="1027440"/>
              <a:ext cx="2332440" cy="2332440"/>
            </a:xfrm>
            <a:prstGeom prst="line">
              <a:avLst/>
            </a:prstGeom>
            <a:ln>
              <a:solidFill>
                <a:srgbClr val="e7e6e6">
                  <a:alpha val="30000"/>
                </a:srgbClr>
              </a:solidFill>
            </a:ln>
          </p:spPr>
          <p:style>
            <a:lnRef idx="1">
              <a:schemeClr val="accent1"/>
            </a:lnRef>
            <a:fillRef idx="0">
              <a:schemeClr val="accent1"/>
            </a:fillRef>
            <a:effectRef idx="0">
              <a:schemeClr val="accent1"/>
            </a:effectRef>
            <a:fontRef idx="minor"/>
          </p:style>
        </p:sp>
      </p:grpSp>
      <p:sp>
        <p:nvSpPr>
          <p:cNvPr id="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418" name="Rectangle 13"/>
          <p:cNvSpPr/>
          <p:nvPr/>
        </p:nvSpPr>
        <p:spPr>
          <a:xfrm>
            <a:off x="11580120" y="6704280"/>
            <a:ext cx="609840" cy="1515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419" name="Rectangle 9"/>
          <p:cNvSpPr/>
          <p:nvPr/>
        </p:nvSpPr>
        <p:spPr>
          <a:xfrm>
            <a:off x="0" y="6704280"/>
            <a:ext cx="11599200" cy="15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420" name="Picture 11" descr=""/>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p:blipFill>
        <p:spPr>
          <a:xfrm>
            <a:off x="10720440" y="162720"/>
            <a:ext cx="1306440" cy="502920"/>
          </a:xfrm>
          <a:prstGeom prst="rect">
            <a:avLst/>
          </a:prstGeom>
          <a:ln w="0">
            <a:noFill/>
          </a:ln>
        </p:spPr>
      </p:pic>
      <p:sp>
        <p:nvSpPr>
          <p:cNvPr id="421" name="Rectangle 12"/>
          <p:cNvSpPr/>
          <p:nvPr/>
        </p:nvSpPr>
        <p:spPr>
          <a:xfrm>
            <a:off x="0" y="6550200"/>
            <a:ext cx="12189960" cy="151560"/>
          </a:xfrm>
          <a:prstGeom prst="rect">
            <a:avLst/>
          </a:prstGeom>
          <a:gradFill rotWithShape="0">
            <a:gsLst>
              <a:gs pos="40000">
                <a:srgbClr val="ffffff">
                  <a:alpha val="0"/>
                </a:srgbClr>
              </a:gs>
              <a:gs pos="100000">
                <a:srgbClr val="ffffff">
                  <a:alpha val="35294"/>
                </a:srgb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42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23"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460" name="Rectangle 13"/>
          <p:cNvSpPr/>
          <p:nvPr/>
        </p:nvSpPr>
        <p:spPr>
          <a:xfrm>
            <a:off x="11580120" y="6704280"/>
            <a:ext cx="609840" cy="1515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461" name="Rectangle 9"/>
          <p:cNvSpPr/>
          <p:nvPr/>
        </p:nvSpPr>
        <p:spPr>
          <a:xfrm>
            <a:off x="0" y="6704280"/>
            <a:ext cx="11599200" cy="15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462" name="Picture 11" descr=""/>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p:blipFill>
        <p:spPr>
          <a:xfrm>
            <a:off x="10720440" y="162720"/>
            <a:ext cx="1306440" cy="502920"/>
          </a:xfrm>
          <a:prstGeom prst="rect">
            <a:avLst/>
          </a:prstGeom>
          <a:ln w="0">
            <a:noFill/>
          </a:ln>
        </p:spPr>
      </p:pic>
      <p:sp>
        <p:nvSpPr>
          <p:cNvPr id="463" name="Rectangle 12"/>
          <p:cNvSpPr/>
          <p:nvPr/>
        </p:nvSpPr>
        <p:spPr>
          <a:xfrm>
            <a:off x="0" y="6550200"/>
            <a:ext cx="12189960" cy="151560"/>
          </a:xfrm>
          <a:prstGeom prst="rect">
            <a:avLst/>
          </a:prstGeom>
          <a:gradFill rotWithShape="0">
            <a:gsLst>
              <a:gs pos="40000">
                <a:srgbClr val="ffffff">
                  <a:alpha val="0"/>
                </a:srgbClr>
              </a:gs>
              <a:gs pos="100000">
                <a:srgbClr val="ffffff">
                  <a:alpha val="35294"/>
                </a:srgb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464" name="Straight Connector 5"/>
          <p:cNvSpPr/>
          <p:nvPr/>
        </p:nvSpPr>
        <p:spPr>
          <a:xfrm>
            <a:off x="6016680" y="1406160"/>
            <a:ext cx="360" cy="4493160"/>
          </a:xfrm>
          <a:prstGeom prst="line">
            <a:avLst/>
          </a:prstGeom>
          <a:ln>
            <a:solidFill>
              <a:srgbClr val="d9d9d9"/>
            </a:solidFill>
            <a:headEnd len="med" type="triangle" w="med"/>
            <a:tailEnd len="med" type="triangle" w="med"/>
          </a:ln>
        </p:spPr>
        <p:style>
          <a:lnRef idx="1">
            <a:schemeClr val="accent1"/>
          </a:lnRef>
          <a:fillRef idx="0">
            <a:schemeClr val="accent1"/>
          </a:fillRef>
          <a:effectRef idx="0">
            <a:schemeClr val="accent1"/>
          </a:effectRef>
          <a:fontRef idx="minor"/>
        </p:style>
      </p:sp>
      <p:sp>
        <p:nvSpPr>
          <p:cNvPr id="465" name="Straight Connector 7"/>
          <p:cNvSpPr/>
          <p:nvPr/>
        </p:nvSpPr>
        <p:spPr>
          <a:xfrm flipH="1">
            <a:off x="432000" y="3652560"/>
            <a:ext cx="11169360" cy="360"/>
          </a:xfrm>
          <a:prstGeom prst="line">
            <a:avLst/>
          </a:prstGeom>
          <a:ln>
            <a:solidFill>
              <a:srgbClr val="d9d9d9"/>
            </a:solidFill>
            <a:headEnd len="med" type="triangle" w="med"/>
            <a:tailEnd len="med" type="triangle" w="med"/>
          </a:ln>
        </p:spPr>
        <p:style>
          <a:lnRef idx="1">
            <a:schemeClr val="accent1"/>
          </a:lnRef>
          <a:fillRef idx="0">
            <a:schemeClr val="accent1"/>
          </a:fillRef>
          <a:effectRef idx="0">
            <a:schemeClr val="accent1"/>
          </a:effectRef>
          <a:fontRef idx="minor"/>
        </p:style>
      </p:sp>
      <p:sp>
        <p:nvSpPr>
          <p:cNvPr id="46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67"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504" name="Rectangle 13"/>
          <p:cNvSpPr/>
          <p:nvPr/>
        </p:nvSpPr>
        <p:spPr>
          <a:xfrm>
            <a:off x="11580120" y="6704280"/>
            <a:ext cx="609840" cy="1515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505" name="Rectangle 9"/>
          <p:cNvSpPr/>
          <p:nvPr/>
        </p:nvSpPr>
        <p:spPr>
          <a:xfrm>
            <a:off x="0" y="6704280"/>
            <a:ext cx="11599200" cy="15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506" name="Picture 11" descr=""/>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p:blipFill>
        <p:spPr>
          <a:xfrm>
            <a:off x="10720440" y="162720"/>
            <a:ext cx="1306440" cy="502920"/>
          </a:xfrm>
          <a:prstGeom prst="rect">
            <a:avLst/>
          </a:prstGeom>
          <a:ln w="0">
            <a:noFill/>
          </a:ln>
        </p:spPr>
      </p:pic>
      <p:sp>
        <p:nvSpPr>
          <p:cNvPr id="507" name="Rectangle 12"/>
          <p:cNvSpPr/>
          <p:nvPr/>
        </p:nvSpPr>
        <p:spPr>
          <a:xfrm>
            <a:off x="0" y="6550200"/>
            <a:ext cx="12189960" cy="151560"/>
          </a:xfrm>
          <a:prstGeom prst="rect">
            <a:avLst/>
          </a:prstGeom>
          <a:gradFill rotWithShape="0">
            <a:gsLst>
              <a:gs pos="40000">
                <a:srgbClr val="ffffff">
                  <a:alpha val="0"/>
                </a:srgbClr>
              </a:gs>
              <a:gs pos="100000">
                <a:srgbClr val="ffffff">
                  <a:alpha val="35294"/>
                </a:srgb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508" name="Freeform: Shape 13"/>
          <p:cNvSpPr/>
          <p:nvPr/>
        </p:nvSpPr>
        <p:spPr>
          <a:xfrm flipH="1">
            <a:off x="4029480" y="1945800"/>
            <a:ext cx="252360" cy="282600"/>
          </a:xfrm>
          <a:custGeom>
            <a:avLst/>
            <a:gdLst/>
            <a:ahLst/>
            <a:rect l="l" t="t" r="r" b="b"/>
            <a:pathLst>
              <a:path w="1172492" h="1311889">
                <a:moveTo>
                  <a:pt x="971574" y="1363"/>
                </a:moveTo>
                <a:cubicBezTo>
                  <a:pt x="1041186" y="-7275"/>
                  <a:pt x="1112429" y="25460"/>
                  <a:pt x="1149708" y="90029"/>
                </a:cubicBezTo>
                <a:cubicBezTo>
                  <a:pt x="1162135" y="111552"/>
                  <a:pt x="1169611" y="134575"/>
                  <a:pt x="1172490" y="157779"/>
                </a:cubicBezTo>
                <a:lnTo>
                  <a:pt x="1171406" y="173319"/>
                </a:lnTo>
                <a:lnTo>
                  <a:pt x="1172000" y="173319"/>
                </a:lnTo>
                <a:lnTo>
                  <a:pt x="1172000" y="1147057"/>
                </a:lnTo>
                <a:lnTo>
                  <a:pt x="1172492" y="1154110"/>
                </a:lnTo>
                <a:lnTo>
                  <a:pt x="1172000" y="1155572"/>
                </a:lnTo>
                <a:lnTo>
                  <a:pt x="1172000" y="1156775"/>
                </a:lnTo>
                <a:lnTo>
                  <a:pt x="1171596" y="1156775"/>
                </a:lnTo>
                <a:lnTo>
                  <a:pt x="1149710" y="1221860"/>
                </a:lnTo>
                <a:cubicBezTo>
                  <a:pt x="1100005" y="1307952"/>
                  <a:pt x="989918" y="1337450"/>
                  <a:pt x="903826" y="1287744"/>
                </a:cubicBezTo>
                <a:lnTo>
                  <a:pt x="88669" y="817113"/>
                </a:lnTo>
                <a:cubicBezTo>
                  <a:pt x="45622" y="792261"/>
                  <a:pt x="16725" y="752313"/>
                  <a:pt x="4802" y="707817"/>
                </a:cubicBezTo>
                <a:lnTo>
                  <a:pt x="2987" y="681795"/>
                </a:lnTo>
                <a:lnTo>
                  <a:pt x="0" y="672910"/>
                </a:lnTo>
                <a:lnTo>
                  <a:pt x="1184" y="655930"/>
                </a:lnTo>
                <a:lnTo>
                  <a:pt x="2" y="638979"/>
                </a:lnTo>
                <a:lnTo>
                  <a:pt x="2984" y="630110"/>
                </a:lnTo>
                <a:lnTo>
                  <a:pt x="4800" y="604073"/>
                </a:lnTo>
                <a:cubicBezTo>
                  <a:pt x="16723" y="559576"/>
                  <a:pt x="45621" y="519628"/>
                  <a:pt x="88667" y="494775"/>
                </a:cubicBezTo>
                <a:lnTo>
                  <a:pt x="903824" y="24144"/>
                </a:lnTo>
                <a:cubicBezTo>
                  <a:pt x="925347" y="11718"/>
                  <a:pt x="948370" y="4242"/>
                  <a:pt x="971574" y="1363"/>
                </a:cubicBezTo>
                <a:close/>
              </a:path>
            </a:pathLst>
          </a:custGeom>
          <a:noFill/>
          <a:ln w="3175">
            <a:solidFill>
              <a:srgbClr val="ffffff"/>
            </a:solidFill>
          </a:ln>
          <a:effectLst>
            <a:glow rad="165240">
              <a:srgbClr val="ffffff">
                <a:alpha val="9000"/>
              </a:srgbClr>
            </a:glow>
          </a:effectLst>
        </p:spPr>
        <p:style>
          <a:lnRef idx="2">
            <a:schemeClr val="accent1">
              <a:shade val="50000"/>
            </a:schemeClr>
          </a:lnRef>
          <a:fillRef idx="1">
            <a:schemeClr val="accent1"/>
          </a:fillRef>
          <a:effectRef idx="0">
            <a:schemeClr val="accent1"/>
          </a:effectRef>
          <a:fontRef idx="minor"/>
        </p:style>
      </p:sp>
      <p:sp>
        <p:nvSpPr>
          <p:cNvPr id="509" name="Freeform: Shape 14"/>
          <p:cNvSpPr/>
          <p:nvPr/>
        </p:nvSpPr>
        <p:spPr>
          <a:xfrm flipH="1">
            <a:off x="7904160" y="1945800"/>
            <a:ext cx="252360" cy="282600"/>
          </a:xfrm>
          <a:custGeom>
            <a:avLst/>
            <a:gdLst/>
            <a:ahLst/>
            <a:rect l="l" t="t" r="r" b="b"/>
            <a:pathLst>
              <a:path w="1172492" h="1311889">
                <a:moveTo>
                  <a:pt x="971574" y="1363"/>
                </a:moveTo>
                <a:cubicBezTo>
                  <a:pt x="1041186" y="-7275"/>
                  <a:pt x="1112429" y="25460"/>
                  <a:pt x="1149708" y="90029"/>
                </a:cubicBezTo>
                <a:cubicBezTo>
                  <a:pt x="1162135" y="111552"/>
                  <a:pt x="1169611" y="134575"/>
                  <a:pt x="1172490" y="157779"/>
                </a:cubicBezTo>
                <a:lnTo>
                  <a:pt x="1171406" y="173319"/>
                </a:lnTo>
                <a:lnTo>
                  <a:pt x="1172000" y="173319"/>
                </a:lnTo>
                <a:lnTo>
                  <a:pt x="1172000" y="1147057"/>
                </a:lnTo>
                <a:lnTo>
                  <a:pt x="1172492" y="1154110"/>
                </a:lnTo>
                <a:lnTo>
                  <a:pt x="1172000" y="1155572"/>
                </a:lnTo>
                <a:lnTo>
                  <a:pt x="1172000" y="1156775"/>
                </a:lnTo>
                <a:lnTo>
                  <a:pt x="1171596" y="1156775"/>
                </a:lnTo>
                <a:lnTo>
                  <a:pt x="1149710" y="1221860"/>
                </a:lnTo>
                <a:cubicBezTo>
                  <a:pt x="1100005" y="1307952"/>
                  <a:pt x="989918" y="1337450"/>
                  <a:pt x="903826" y="1287744"/>
                </a:cubicBezTo>
                <a:lnTo>
                  <a:pt x="88669" y="817113"/>
                </a:lnTo>
                <a:cubicBezTo>
                  <a:pt x="45622" y="792261"/>
                  <a:pt x="16725" y="752313"/>
                  <a:pt x="4802" y="707817"/>
                </a:cubicBezTo>
                <a:lnTo>
                  <a:pt x="2987" y="681795"/>
                </a:lnTo>
                <a:lnTo>
                  <a:pt x="0" y="672910"/>
                </a:lnTo>
                <a:lnTo>
                  <a:pt x="1184" y="655930"/>
                </a:lnTo>
                <a:lnTo>
                  <a:pt x="2" y="638979"/>
                </a:lnTo>
                <a:lnTo>
                  <a:pt x="2984" y="630110"/>
                </a:lnTo>
                <a:lnTo>
                  <a:pt x="4800" y="604073"/>
                </a:lnTo>
                <a:cubicBezTo>
                  <a:pt x="16723" y="559576"/>
                  <a:pt x="45621" y="519628"/>
                  <a:pt x="88667" y="494775"/>
                </a:cubicBezTo>
                <a:lnTo>
                  <a:pt x="903824" y="24144"/>
                </a:lnTo>
                <a:cubicBezTo>
                  <a:pt x="925347" y="11718"/>
                  <a:pt x="948370" y="4242"/>
                  <a:pt x="971574" y="1363"/>
                </a:cubicBezTo>
                <a:close/>
              </a:path>
            </a:pathLst>
          </a:custGeom>
          <a:noFill/>
          <a:ln w="3175">
            <a:solidFill>
              <a:srgbClr val="ffffff"/>
            </a:solidFill>
          </a:ln>
          <a:effectLst>
            <a:glow rad="165240">
              <a:srgbClr val="ffffff">
                <a:alpha val="9000"/>
              </a:srgbClr>
            </a:glow>
          </a:effectLst>
        </p:spPr>
        <p:style>
          <a:lnRef idx="2">
            <a:schemeClr val="accent1">
              <a:shade val="50000"/>
            </a:schemeClr>
          </a:lnRef>
          <a:fillRef idx="1">
            <a:schemeClr val="accent1"/>
          </a:fillRef>
          <a:effectRef idx="0">
            <a:schemeClr val="accent1"/>
          </a:effectRef>
          <a:fontRef idx="minor"/>
        </p:style>
      </p:sp>
      <p:sp>
        <p:nvSpPr>
          <p:cNvPr id="5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1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548" name="Rectangle 13"/>
          <p:cNvSpPr/>
          <p:nvPr/>
        </p:nvSpPr>
        <p:spPr>
          <a:xfrm>
            <a:off x="11580120" y="6704280"/>
            <a:ext cx="609840" cy="1515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549" name="Rectangle 9"/>
          <p:cNvSpPr/>
          <p:nvPr/>
        </p:nvSpPr>
        <p:spPr>
          <a:xfrm>
            <a:off x="0" y="6704280"/>
            <a:ext cx="11599200" cy="15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550" name="Picture 11" descr=""/>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p:blipFill>
        <p:spPr>
          <a:xfrm>
            <a:off x="10720440" y="162720"/>
            <a:ext cx="1306440" cy="502920"/>
          </a:xfrm>
          <a:prstGeom prst="rect">
            <a:avLst/>
          </a:prstGeom>
          <a:ln w="0">
            <a:noFill/>
          </a:ln>
        </p:spPr>
      </p:pic>
      <p:sp>
        <p:nvSpPr>
          <p:cNvPr id="551" name="Rectangle 12"/>
          <p:cNvSpPr/>
          <p:nvPr/>
        </p:nvSpPr>
        <p:spPr>
          <a:xfrm>
            <a:off x="0" y="6550200"/>
            <a:ext cx="12189960" cy="151560"/>
          </a:xfrm>
          <a:prstGeom prst="rect">
            <a:avLst/>
          </a:prstGeom>
          <a:gradFill rotWithShape="0">
            <a:gsLst>
              <a:gs pos="40000">
                <a:srgbClr val="ffffff">
                  <a:alpha val="0"/>
                </a:srgbClr>
              </a:gs>
              <a:gs pos="100000">
                <a:srgbClr val="ffffff">
                  <a:alpha val="35294"/>
                </a:srgb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5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53"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590" name="Rectangle 13"/>
          <p:cNvSpPr/>
          <p:nvPr/>
        </p:nvSpPr>
        <p:spPr>
          <a:xfrm>
            <a:off x="11580120" y="6704280"/>
            <a:ext cx="609840" cy="1515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591" name="Rectangle 9"/>
          <p:cNvSpPr/>
          <p:nvPr/>
        </p:nvSpPr>
        <p:spPr>
          <a:xfrm>
            <a:off x="0" y="6704280"/>
            <a:ext cx="11599200" cy="15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592" name="Picture 11" descr=""/>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p:blipFill>
        <p:spPr>
          <a:xfrm>
            <a:off x="10720440" y="162720"/>
            <a:ext cx="1306440" cy="502920"/>
          </a:xfrm>
          <a:prstGeom prst="rect">
            <a:avLst/>
          </a:prstGeom>
          <a:ln w="0">
            <a:noFill/>
          </a:ln>
        </p:spPr>
      </p:pic>
      <p:sp>
        <p:nvSpPr>
          <p:cNvPr id="593" name="Rectangle 12"/>
          <p:cNvSpPr/>
          <p:nvPr/>
        </p:nvSpPr>
        <p:spPr>
          <a:xfrm>
            <a:off x="0" y="6550200"/>
            <a:ext cx="12189960" cy="151560"/>
          </a:xfrm>
          <a:prstGeom prst="rect">
            <a:avLst/>
          </a:prstGeom>
          <a:gradFill rotWithShape="0">
            <a:gsLst>
              <a:gs pos="40000">
                <a:srgbClr val="ffffff">
                  <a:alpha val="0"/>
                </a:srgbClr>
              </a:gs>
              <a:gs pos="100000">
                <a:srgbClr val="ffffff">
                  <a:alpha val="35294"/>
                </a:srgb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594" name="Straight Arrow Connector 12"/>
          <p:cNvSpPr/>
          <p:nvPr/>
        </p:nvSpPr>
        <p:spPr>
          <a:xfrm>
            <a:off x="606600" y="3866760"/>
            <a:ext cx="10992960" cy="360"/>
          </a:xfrm>
          <a:custGeom>
            <a:avLst/>
            <a:gdLst/>
            <a:ahLst/>
            <a:rect l="l" t="t" r="r" b="b"/>
            <a:pathLst>
              <a:path w="21600" h="21600">
                <a:moveTo>
                  <a:pt x="0" y="0"/>
                </a:moveTo>
                <a:lnTo>
                  <a:pt x="21600" y="21600"/>
                </a:lnTo>
              </a:path>
            </a:pathLst>
          </a:custGeom>
          <a:noFill/>
          <a:ln>
            <a:solidFill>
              <a:srgbClr val="bfbfbf"/>
            </a:solidFill>
            <a:tailEnd len="med" type="triangle" w="med"/>
          </a:ln>
        </p:spPr>
        <p:style>
          <a:lnRef idx="1">
            <a:schemeClr val="accent1"/>
          </a:lnRef>
          <a:fillRef idx="0">
            <a:schemeClr val="accent1"/>
          </a:fillRef>
          <a:effectRef idx="0">
            <a:schemeClr val="accent1"/>
          </a:effectRef>
          <a:fontRef idx="minor"/>
        </p:style>
      </p:sp>
      <p:sp>
        <p:nvSpPr>
          <p:cNvPr id="59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96"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633" name="Rectangle 13"/>
          <p:cNvSpPr/>
          <p:nvPr/>
        </p:nvSpPr>
        <p:spPr>
          <a:xfrm>
            <a:off x="11580120" y="6704280"/>
            <a:ext cx="609840" cy="1515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634" name="Rectangle 9"/>
          <p:cNvSpPr/>
          <p:nvPr/>
        </p:nvSpPr>
        <p:spPr>
          <a:xfrm>
            <a:off x="0" y="6704280"/>
            <a:ext cx="11599200" cy="15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635" name="Picture 11" descr=""/>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p:blipFill>
        <p:spPr>
          <a:xfrm>
            <a:off x="10720440" y="162720"/>
            <a:ext cx="1306440" cy="502920"/>
          </a:xfrm>
          <a:prstGeom prst="rect">
            <a:avLst/>
          </a:prstGeom>
          <a:ln w="0">
            <a:noFill/>
          </a:ln>
        </p:spPr>
      </p:pic>
      <p:sp>
        <p:nvSpPr>
          <p:cNvPr id="636" name="Rectangle 12"/>
          <p:cNvSpPr/>
          <p:nvPr/>
        </p:nvSpPr>
        <p:spPr>
          <a:xfrm>
            <a:off x="0" y="6550200"/>
            <a:ext cx="12189960" cy="151560"/>
          </a:xfrm>
          <a:prstGeom prst="rect">
            <a:avLst/>
          </a:prstGeom>
          <a:gradFill rotWithShape="0">
            <a:gsLst>
              <a:gs pos="40000">
                <a:srgbClr val="ffffff">
                  <a:alpha val="0"/>
                </a:srgbClr>
              </a:gs>
              <a:gs pos="100000">
                <a:srgbClr val="ffffff">
                  <a:alpha val="35294"/>
                </a:srgb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6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638"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675" name="Rectangle 13"/>
          <p:cNvSpPr/>
          <p:nvPr/>
        </p:nvSpPr>
        <p:spPr>
          <a:xfrm>
            <a:off x="11580120" y="6704280"/>
            <a:ext cx="609840" cy="1515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676" name="Rectangle 9"/>
          <p:cNvSpPr/>
          <p:nvPr/>
        </p:nvSpPr>
        <p:spPr>
          <a:xfrm>
            <a:off x="0" y="6704280"/>
            <a:ext cx="11599200" cy="15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677" name="Picture 11" descr=""/>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p:blipFill>
        <p:spPr>
          <a:xfrm>
            <a:off x="10720440" y="162720"/>
            <a:ext cx="1306440" cy="502920"/>
          </a:xfrm>
          <a:prstGeom prst="rect">
            <a:avLst/>
          </a:prstGeom>
          <a:ln w="0">
            <a:noFill/>
          </a:ln>
        </p:spPr>
      </p:pic>
      <p:sp>
        <p:nvSpPr>
          <p:cNvPr id="678" name="Rectangle 12"/>
          <p:cNvSpPr/>
          <p:nvPr/>
        </p:nvSpPr>
        <p:spPr>
          <a:xfrm>
            <a:off x="0" y="6550200"/>
            <a:ext cx="12189960" cy="151560"/>
          </a:xfrm>
          <a:prstGeom prst="rect">
            <a:avLst/>
          </a:prstGeom>
          <a:gradFill rotWithShape="0">
            <a:gsLst>
              <a:gs pos="40000">
                <a:srgbClr val="ffffff">
                  <a:alpha val="0"/>
                </a:srgbClr>
              </a:gs>
              <a:gs pos="100000">
                <a:srgbClr val="ffffff">
                  <a:alpha val="35294"/>
                </a:srgb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67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680"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717" name="Rectangle 13"/>
          <p:cNvSpPr/>
          <p:nvPr/>
        </p:nvSpPr>
        <p:spPr>
          <a:xfrm>
            <a:off x="11580120" y="6704280"/>
            <a:ext cx="609840" cy="1515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718" name="Rectangle 9"/>
          <p:cNvSpPr/>
          <p:nvPr/>
        </p:nvSpPr>
        <p:spPr>
          <a:xfrm>
            <a:off x="0" y="6704280"/>
            <a:ext cx="11599200" cy="15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19" name="Rectangle 12"/>
          <p:cNvSpPr/>
          <p:nvPr/>
        </p:nvSpPr>
        <p:spPr>
          <a:xfrm>
            <a:off x="0" y="6550200"/>
            <a:ext cx="12189960" cy="151560"/>
          </a:xfrm>
          <a:prstGeom prst="rect">
            <a:avLst/>
          </a:prstGeom>
          <a:gradFill rotWithShape="0">
            <a:gsLst>
              <a:gs pos="40000">
                <a:srgbClr val="ffffff">
                  <a:alpha val="0"/>
                </a:srgbClr>
              </a:gs>
              <a:gs pos="100000">
                <a:srgbClr val="ffffff">
                  <a:alpha val="35294"/>
                </a:srgb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720" name="Rectangle 13"/>
          <p:cNvSpPr/>
          <p:nvPr/>
        </p:nvSpPr>
        <p:spPr>
          <a:xfrm>
            <a:off x="441360" y="3897000"/>
            <a:ext cx="5875200" cy="286092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p:style>
      </p:sp>
      <p:sp>
        <p:nvSpPr>
          <p:cNvPr id="721" name="Straight Connector 14"/>
          <p:cNvSpPr/>
          <p:nvPr/>
        </p:nvSpPr>
        <p:spPr>
          <a:xfrm>
            <a:off x="6309000" y="210240"/>
            <a:ext cx="360" cy="6492960"/>
          </a:xfrm>
          <a:prstGeom prst="line">
            <a:avLst/>
          </a:prstGeom>
          <a:ln w="3175">
            <a:solidFill>
              <a:srgbClr val="f2f2f2">
                <a:alpha val="15000"/>
              </a:srgbClr>
            </a:solidFill>
          </a:ln>
        </p:spPr>
        <p:style>
          <a:lnRef idx="1">
            <a:schemeClr val="accent1"/>
          </a:lnRef>
          <a:fillRef idx="0">
            <a:schemeClr val="accent1"/>
          </a:fillRef>
          <a:effectRef idx="0">
            <a:schemeClr val="accent1"/>
          </a:effectRef>
          <a:fontRef idx="minor"/>
        </p:style>
      </p:sp>
      <p:sp>
        <p:nvSpPr>
          <p:cNvPr id="722" name="Straight Connector 15"/>
          <p:cNvSpPr/>
          <p:nvPr/>
        </p:nvSpPr>
        <p:spPr>
          <a:xfrm>
            <a:off x="441000" y="210240"/>
            <a:ext cx="360" cy="6492960"/>
          </a:xfrm>
          <a:prstGeom prst="line">
            <a:avLst/>
          </a:prstGeom>
          <a:ln w="3175">
            <a:solidFill>
              <a:srgbClr val="f2f2f2">
                <a:alpha val="15000"/>
              </a:srgbClr>
            </a:solidFill>
          </a:ln>
        </p:spPr>
        <p:style>
          <a:lnRef idx="1">
            <a:schemeClr val="accent1"/>
          </a:lnRef>
          <a:fillRef idx="0">
            <a:schemeClr val="accent1"/>
          </a:fillRef>
          <a:effectRef idx="0">
            <a:schemeClr val="accent1"/>
          </a:effectRef>
          <a:fontRef idx="minor"/>
        </p:style>
      </p:sp>
      <p:sp>
        <p:nvSpPr>
          <p:cNvPr id="7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724"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761" name="Rectangle 13" hidden="1"/>
          <p:cNvSpPr/>
          <p:nvPr/>
        </p:nvSpPr>
        <p:spPr>
          <a:xfrm>
            <a:off x="11580120" y="6704280"/>
            <a:ext cx="609840" cy="1515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762" name="Rectangle 9" hidden="1"/>
          <p:cNvSpPr/>
          <p:nvPr/>
        </p:nvSpPr>
        <p:spPr>
          <a:xfrm>
            <a:off x="0" y="6704280"/>
            <a:ext cx="11599200" cy="15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763" name="Picture 11" descr=""/>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p:blipFill>
        <p:spPr>
          <a:xfrm>
            <a:off x="10720440" y="162720"/>
            <a:ext cx="1306440" cy="502920"/>
          </a:xfrm>
          <a:prstGeom prst="rect">
            <a:avLst/>
          </a:prstGeom>
          <a:ln w="0">
            <a:noFill/>
          </a:ln>
        </p:spPr>
      </p:pic>
      <p:sp>
        <p:nvSpPr>
          <p:cNvPr id="764" name="Rectangle 12" hidden="1"/>
          <p:cNvSpPr/>
          <p:nvPr/>
        </p:nvSpPr>
        <p:spPr>
          <a:xfrm>
            <a:off x="0" y="6550200"/>
            <a:ext cx="12189960" cy="151560"/>
          </a:xfrm>
          <a:prstGeom prst="rect">
            <a:avLst/>
          </a:prstGeom>
          <a:gradFill rotWithShape="0">
            <a:gsLst>
              <a:gs pos="40000">
                <a:srgbClr val="ffffff">
                  <a:alpha val="0"/>
                </a:srgbClr>
              </a:gs>
              <a:gs pos="100000">
                <a:srgbClr val="ffffff">
                  <a:alpha val="35294"/>
                </a:srgb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765" name="Rectangle 12"/>
          <p:cNvSpPr/>
          <p:nvPr/>
        </p:nvSpPr>
        <p:spPr>
          <a:xfrm>
            <a:off x="0" y="6550200"/>
            <a:ext cx="12189960" cy="151560"/>
          </a:xfrm>
          <a:prstGeom prst="rect">
            <a:avLst/>
          </a:prstGeom>
          <a:gradFill rotWithShape="0">
            <a:gsLst>
              <a:gs pos="40000">
                <a:srgbClr val="ffffff">
                  <a:alpha val="0"/>
                </a:srgbClr>
              </a:gs>
              <a:gs pos="100000">
                <a:srgbClr val="ffffff">
                  <a:alpha val="35294"/>
                </a:srgb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766" name="Rectangle 11"/>
          <p:cNvSpPr/>
          <p:nvPr/>
        </p:nvSpPr>
        <p:spPr>
          <a:xfrm>
            <a:off x="0" y="6704280"/>
            <a:ext cx="12189960" cy="15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67" name="Rectangle 19"/>
          <p:cNvSpPr/>
          <p:nvPr/>
        </p:nvSpPr>
        <p:spPr>
          <a:xfrm>
            <a:off x="6894360" y="2378160"/>
            <a:ext cx="5006520" cy="438012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p:style>
      </p:sp>
      <p:sp>
        <p:nvSpPr>
          <p:cNvPr id="768" name="Rectangle 20"/>
          <p:cNvSpPr/>
          <p:nvPr/>
        </p:nvSpPr>
        <p:spPr>
          <a:xfrm>
            <a:off x="6894360" y="210600"/>
            <a:ext cx="5006520" cy="2165400"/>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p:style>
      </p:sp>
      <p:sp>
        <p:nvSpPr>
          <p:cNvPr id="769" name="Straight Connector 21"/>
          <p:cNvSpPr/>
          <p:nvPr/>
        </p:nvSpPr>
        <p:spPr>
          <a:xfrm>
            <a:off x="11903040" y="210240"/>
            <a:ext cx="360" cy="6492960"/>
          </a:xfrm>
          <a:prstGeom prst="line">
            <a:avLst/>
          </a:prstGeom>
          <a:ln w="3175">
            <a:solidFill>
              <a:srgbClr val="f2f2f2">
                <a:alpha val="15000"/>
              </a:srgbClr>
            </a:solidFill>
          </a:ln>
        </p:spPr>
        <p:style>
          <a:lnRef idx="1">
            <a:schemeClr val="accent1"/>
          </a:lnRef>
          <a:fillRef idx="0">
            <a:schemeClr val="accent1"/>
          </a:fillRef>
          <a:effectRef idx="0">
            <a:schemeClr val="accent1"/>
          </a:effectRef>
          <a:fontRef idx="minor"/>
        </p:style>
      </p:sp>
      <p:sp>
        <p:nvSpPr>
          <p:cNvPr id="770" name="Straight Connector 22"/>
          <p:cNvSpPr/>
          <p:nvPr/>
        </p:nvSpPr>
        <p:spPr>
          <a:xfrm>
            <a:off x="11903040" y="210240"/>
            <a:ext cx="360" cy="6492960"/>
          </a:xfrm>
          <a:prstGeom prst="line">
            <a:avLst/>
          </a:prstGeom>
          <a:ln w="3175">
            <a:solidFill>
              <a:srgbClr val="f2f2f2">
                <a:alpha val="15000"/>
              </a:srgbClr>
            </a:solidFill>
          </a:ln>
        </p:spPr>
        <p:style>
          <a:lnRef idx="1">
            <a:schemeClr val="accent1"/>
          </a:lnRef>
          <a:fillRef idx="0">
            <a:schemeClr val="accent1"/>
          </a:fillRef>
          <a:effectRef idx="0">
            <a:schemeClr val="accent1"/>
          </a:effectRef>
          <a:fontRef idx="minor"/>
        </p:style>
      </p:sp>
      <p:pic>
        <p:nvPicPr>
          <p:cNvPr id="771" name="Picture 9" descr=""/>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p:blipFill>
        <p:spPr>
          <a:xfrm>
            <a:off x="10272600" y="580680"/>
            <a:ext cx="1344600" cy="517320"/>
          </a:xfrm>
          <a:prstGeom prst="rect">
            <a:avLst/>
          </a:prstGeom>
          <a:ln w="0">
            <a:noFill/>
          </a:ln>
        </p:spPr>
      </p:pic>
      <p:sp>
        <p:nvSpPr>
          <p:cNvPr id="772" name="Straight Connector 24"/>
          <p:cNvSpPr/>
          <p:nvPr/>
        </p:nvSpPr>
        <p:spPr>
          <a:xfrm>
            <a:off x="6894000" y="210240"/>
            <a:ext cx="360" cy="6492960"/>
          </a:xfrm>
          <a:prstGeom prst="line">
            <a:avLst/>
          </a:prstGeom>
          <a:ln w="3175">
            <a:solidFill>
              <a:srgbClr val="f2f2f2">
                <a:alpha val="15000"/>
              </a:srgbClr>
            </a:solidFill>
          </a:ln>
        </p:spPr>
        <p:style>
          <a:lnRef idx="1">
            <a:schemeClr val="accent1"/>
          </a:lnRef>
          <a:fillRef idx="0">
            <a:schemeClr val="accent1"/>
          </a:fillRef>
          <a:effectRef idx="0">
            <a:schemeClr val="accent1"/>
          </a:effectRef>
          <a:fontRef idx="minor"/>
        </p:style>
      </p:sp>
      <p:sp>
        <p:nvSpPr>
          <p:cNvPr id="773" name="Oval 15"/>
          <p:cNvSpPr/>
          <p:nvPr/>
        </p:nvSpPr>
        <p:spPr>
          <a:xfrm>
            <a:off x="3004560" y="2917800"/>
            <a:ext cx="1020240" cy="1020240"/>
          </a:xfrm>
          <a:prstGeom prst="ellipse">
            <a:avLst/>
          </a:prstGeom>
          <a:noFill/>
          <a:ln w="3175">
            <a:solidFill>
              <a:srgbClr val="ffffff"/>
            </a:solidFill>
          </a:ln>
          <a:effectLst>
            <a:glow rad="165240">
              <a:srgbClr val="ffffff">
                <a:alpha val="9000"/>
              </a:srgbClr>
            </a:glow>
          </a:effectLst>
        </p:spPr>
        <p:style>
          <a:lnRef idx="2">
            <a:schemeClr val="accent1">
              <a:shade val="50000"/>
            </a:schemeClr>
          </a:lnRef>
          <a:fillRef idx="1">
            <a:schemeClr val="accent1"/>
          </a:fillRef>
          <a:effectRef idx="0">
            <a:schemeClr val="accent1"/>
          </a:effectRef>
          <a:fontRef idx="minor"/>
        </p:style>
      </p:sp>
      <p:sp>
        <p:nvSpPr>
          <p:cNvPr id="774" name="Oval 25"/>
          <p:cNvSpPr/>
          <p:nvPr/>
        </p:nvSpPr>
        <p:spPr>
          <a:xfrm>
            <a:off x="3477240" y="3390120"/>
            <a:ext cx="75600" cy="75600"/>
          </a:xfrm>
          <a:prstGeom prst="ellipse">
            <a:avLst/>
          </a:prstGeom>
          <a:gradFill rotWithShape="0">
            <a:gsLst>
              <a:gs pos="0">
                <a:srgbClr val="ffffff"/>
              </a:gs>
              <a:gs pos="100000">
                <a:srgbClr val="c1e4ff"/>
              </a:gs>
            </a:gsLst>
            <a:path path="circle">
              <a:fillToRect l="50000" t="50000" r="50000" b="50000"/>
            </a:path>
          </a:gradFill>
          <a:ln>
            <a:noFill/>
          </a:ln>
          <a:effectLst>
            <a:glow rad="165240">
              <a:srgbClr val="0072c7">
                <a:alpha val="40000"/>
              </a:srgbClr>
            </a:glow>
          </a:effectLst>
        </p:spPr>
        <p:style>
          <a:lnRef idx="2">
            <a:schemeClr val="accent1">
              <a:shade val="50000"/>
            </a:schemeClr>
          </a:lnRef>
          <a:fillRef idx="1">
            <a:schemeClr val="accent1"/>
          </a:fillRef>
          <a:effectRef idx="0">
            <a:schemeClr val="accent1"/>
          </a:effectRef>
          <a:fontRef idx="minor"/>
        </p:style>
      </p:sp>
      <p:sp>
        <p:nvSpPr>
          <p:cNvPr id="775" name="Oval 26"/>
          <p:cNvSpPr/>
          <p:nvPr/>
        </p:nvSpPr>
        <p:spPr>
          <a:xfrm>
            <a:off x="2176560" y="2068560"/>
            <a:ext cx="2676600" cy="2718720"/>
          </a:xfrm>
          <a:prstGeom prst="ellipse">
            <a:avLst/>
          </a:prstGeom>
          <a:noFill/>
          <a:ln w="111125">
            <a:solidFill>
              <a:srgbClr val="ffffff">
                <a:alpha val="6000"/>
              </a:srgbClr>
            </a:solidFill>
          </a:ln>
        </p:spPr>
        <p:style>
          <a:lnRef idx="2">
            <a:schemeClr val="accent1">
              <a:shade val="50000"/>
            </a:schemeClr>
          </a:lnRef>
          <a:fillRef idx="1">
            <a:schemeClr val="accent1"/>
          </a:fillRef>
          <a:effectRef idx="0">
            <a:schemeClr val="accent1"/>
          </a:effectRef>
          <a:fontRef idx="minor"/>
        </p:style>
      </p:sp>
      <p:sp>
        <p:nvSpPr>
          <p:cNvPr id="776" name="Oval 27"/>
          <p:cNvSpPr/>
          <p:nvPr/>
        </p:nvSpPr>
        <p:spPr>
          <a:xfrm>
            <a:off x="3497760" y="2018880"/>
            <a:ext cx="33840" cy="33840"/>
          </a:xfrm>
          <a:prstGeom prst="ellipse">
            <a:avLst/>
          </a:prstGeom>
          <a:gradFill rotWithShape="0">
            <a:gsLst>
              <a:gs pos="0">
                <a:srgbClr val="ffffff"/>
              </a:gs>
              <a:gs pos="100000">
                <a:srgbClr val="c1e4ff"/>
              </a:gs>
            </a:gsLst>
            <a:path path="circle">
              <a:fillToRect l="50000" t="50000" r="50000" b="50000"/>
            </a:path>
          </a:gradFill>
          <a:ln>
            <a:noFill/>
          </a:ln>
          <a:effectLst>
            <a:glow rad="165240">
              <a:srgbClr val="0072c7">
                <a:alpha val="40000"/>
              </a:srgbClr>
            </a:glow>
          </a:effectLst>
        </p:spPr>
        <p:style>
          <a:lnRef idx="2">
            <a:schemeClr val="accent1">
              <a:shade val="50000"/>
            </a:schemeClr>
          </a:lnRef>
          <a:fillRef idx="1">
            <a:schemeClr val="accent1"/>
          </a:fillRef>
          <a:effectRef idx="0">
            <a:schemeClr val="accent1"/>
          </a:effectRef>
          <a:fontRef idx="minor"/>
        </p:style>
      </p:sp>
      <p:sp>
        <p:nvSpPr>
          <p:cNvPr id="777" name="Oval 28"/>
          <p:cNvSpPr/>
          <p:nvPr/>
        </p:nvSpPr>
        <p:spPr>
          <a:xfrm>
            <a:off x="3438720" y="4710960"/>
            <a:ext cx="151920" cy="154440"/>
          </a:xfrm>
          <a:prstGeom prst="ellipse">
            <a:avLst/>
          </a:prstGeom>
          <a:noFill/>
          <a:ln w="3175">
            <a:solidFill>
              <a:srgbClr val="ffffff"/>
            </a:solidFill>
          </a:ln>
          <a:effectLst>
            <a:glow rad="114480">
              <a:srgbClr val="ffffff">
                <a:alpha val="15000"/>
              </a:srgbClr>
            </a:glow>
          </a:effectLst>
        </p:spPr>
        <p:style>
          <a:lnRef idx="2">
            <a:schemeClr val="accent1">
              <a:shade val="50000"/>
            </a:schemeClr>
          </a:lnRef>
          <a:fillRef idx="1">
            <a:schemeClr val="accent1"/>
          </a:fillRef>
          <a:effectRef idx="0">
            <a:schemeClr val="accent1"/>
          </a:effectRef>
          <a:fontRef idx="minor"/>
        </p:style>
      </p:sp>
      <p:sp>
        <p:nvSpPr>
          <p:cNvPr id="778" name="Straight Connector 29"/>
          <p:cNvSpPr/>
          <p:nvPr/>
        </p:nvSpPr>
        <p:spPr>
          <a:xfrm flipV="1">
            <a:off x="2874240" y="4154400"/>
            <a:ext cx="1269720" cy="1269720"/>
          </a:xfrm>
          <a:prstGeom prst="line">
            <a:avLst/>
          </a:prstGeom>
          <a:ln>
            <a:solidFill>
              <a:srgbClr val="e7e6e6">
                <a:alpha val="30000"/>
              </a:srgbClr>
            </a:solidFill>
          </a:ln>
        </p:spPr>
        <p:style>
          <a:lnRef idx="1">
            <a:schemeClr val="accent1"/>
          </a:lnRef>
          <a:fillRef idx="0">
            <a:schemeClr val="accent1"/>
          </a:fillRef>
          <a:effectRef idx="0">
            <a:schemeClr val="accent1"/>
          </a:effectRef>
          <a:fontRef idx="minor"/>
        </p:style>
      </p:sp>
      <p:sp>
        <p:nvSpPr>
          <p:cNvPr id="779" name="Straight Connector 31"/>
          <p:cNvSpPr/>
          <p:nvPr/>
        </p:nvSpPr>
        <p:spPr>
          <a:xfrm flipH="1" flipV="1">
            <a:off x="2874240" y="1401480"/>
            <a:ext cx="1269720" cy="1270080"/>
          </a:xfrm>
          <a:prstGeom prst="line">
            <a:avLst/>
          </a:prstGeom>
          <a:ln>
            <a:solidFill>
              <a:srgbClr val="e7e6e6">
                <a:alpha val="30000"/>
              </a:srgbClr>
            </a:solidFill>
          </a:ln>
        </p:spPr>
        <p:style>
          <a:lnRef idx="1">
            <a:schemeClr val="accent1"/>
          </a:lnRef>
          <a:fillRef idx="0">
            <a:schemeClr val="accent1"/>
          </a:fillRef>
          <a:effectRef idx="0">
            <a:schemeClr val="accent1"/>
          </a:effectRef>
          <a:fontRef idx="minor"/>
        </p:style>
      </p:sp>
      <p:sp>
        <p:nvSpPr>
          <p:cNvPr id="7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78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818" name="Rectangle 13"/>
          <p:cNvSpPr/>
          <p:nvPr/>
        </p:nvSpPr>
        <p:spPr>
          <a:xfrm>
            <a:off x="11580120" y="6704280"/>
            <a:ext cx="609840" cy="1515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819" name="Rectangle 9"/>
          <p:cNvSpPr/>
          <p:nvPr/>
        </p:nvSpPr>
        <p:spPr>
          <a:xfrm>
            <a:off x="0" y="6704280"/>
            <a:ext cx="11599200" cy="15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820" name="Picture 11" descr=""/>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p:blipFill>
        <p:spPr>
          <a:xfrm>
            <a:off x="10720440" y="162720"/>
            <a:ext cx="1306440" cy="502920"/>
          </a:xfrm>
          <a:prstGeom prst="rect">
            <a:avLst/>
          </a:prstGeom>
          <a:ln w="0">
            <a:noFill/>
          </a:ln>
        </p:spPr>
      </p:pic>
      <p:sp>
        <p:nvSpPr>
          <p:cNvPr id="821" name="Rectangle 12"/>
          <p:cNvSpPr/>
          <p:nvPr/>
        </p:nvSpPr>
        <p:spPr>
          <a:xfrm>
            <a:off x="0" y="6550200"/>
            <a:ext cx="12189960" cy="151560"/>
          </a:xfrm>
          <a:prstGeom prst="rect">
            <a:avLst/>
          </a:prstGeom>
          <a:gradFill rotWithShape="0">
            <a:gsLst>
              <a:gs pos="40000">
                <a:srgbClr val="ffffff">
                  <a:alpha val="0"/>
                </a:srgbClr>
              </a:gs>
              <a:gs pos="100000">
                <a:srgbClr val="ffffff">
                  <a:alpha val="35294"/>
                </a:srgb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82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823"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92" r:id="rId13"/>
    <p:sldLayoutId id="2147483893" r:id="rId14"/>
    <p:sldLayoutId id="2147483894"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56" name="Rectangle 13"/>
          <p:cNvSpPr/>
          <p:nvPr/>
        </p:nvSpPr>
        <p:spPr>
          <a:xfrm>
            <a:off x="11580120" y="6704280"/>
            <a:ext cx="609840" cy="1515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57" name="Rectangle 9"/>
          <p:cNvSpPr/>
          <p:nvPr/>
        </p:nvSpPr>
        <p:spPr>
          <a:xfrm>
            <a:off x="0" y="6704280"/>
            <a:ext cx="11599200" cy="15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8" name="Rectangle 12"/>
          <p:cNvSpPr/>
          <p:nvPr/>
        </p:nvSpPr>
        <p:spPr>
          <a:xfrm>
            <a:off x="0" y="6550200"/>
            <a:ext cx="12189960" cy="151560"/>
          </a:xfrm>
          <a:prstGeom prst="rect">
            <a:avLst/>
          </a:prstGeom>
          <a:gradFill rotWithShape="0">
            <a:gsLst>
              <a:gs pos="40000">
                <a:srgbClr val="ffffff">
                  <a:alpha val="0"/>
                </a:srgbClr>
              </a:gs>
              <a:gs pos="100000">
                <a:srgbClr val="ffffff">
                  <a:alpha val="35294"/>
                </a:srgbClr>
              </a:gs>
            </a:gsLst>
            <a:lin ang="5400000"/>
          </a:gradFill>
          <a:ln>
            <a:noFill/>
          </a:ln>
        </p:spPr>
        <p:style>
          <a:lnRef idx="2">
            <a:schemeClr val="accent1">
              <a:shade val="50000"/>
            </a:schemeClr>
          </a:lnRef>
          <a:fillRef idx="1">
            <a:schemeClr val="accent1"/>
          </a:fillRef>
          <a:effectRef idx="0">
            <a:schemeClr val="accent1"/>
          </a:effectRef>
          <a:fontRef idx="minor"/>
        </p:style>
      </p:sp>
      <p:pic>
        <p:nvPicPr>
          <p:cNvPr id="59" name="Picture 30" descr=""/>
          <p:cNvPicPr/>
          <p:nvPr/>
        </p:nvPicPr>
        <p:blipFill>
          <a:blip r:embed="rId2"/>
          <a:stretch/>
        </p:blipFill>
        <p:spPr>
          <a:xfrm>
            <a:off x="1486080" y="799200"/>
            <a:ext cx="10703520" cy="6193800"/>
          </a:xfrm>
          <a:prstGeom prst="rect">
            <a:avLst/>
          </a:prstGeom>
          <a:ln w="0">
            <a:noFill/>
          </a:ln>
        </p:spPr>
      </p:pic>
      <p:sp>
        <p:nvSpPr>
          <p:cNvPr id="60" name="Straight Connector 45"/>
          <p:cNvSpPr/>
          <p:nvPr/>
        </p:nvSpPr>
        <p:spPr>
          <a:xfrm>
            <a:off x="5450040" y="1230840"/>
            <a:ext cx="360" cy="5472360"/>
          </a:xfrm>
          <a:prstGeom prst="line">
            <a:avLst/>
          </a:prstGeom>
          <a:ln w="3175">
            <a:solidFill>
              <a:srgbClr val="f2f2f2">
                <a:alpha val="15000"/>
              </a:srgbClr>
            </a:solidFill>
          </a:ln>
        </p:spPr>
        <p:style>
          <a:lnRef idx="1">
            <a:schemeClr val="accent1"/>
          </a:lnRef>
          <a:fillRef idx="0">
            <a:schemeClr val="accent1"/>
          </a:fillRef>
          <a:effectRef idx="0">
            <a:schemeClr val="accent1"/>
          </a:effectRef>
          <a:fontRef idx="minor"/>
        </p:style>
      </p:sp>
      <p:sp>
        <p:nvSpPr>
          <p:cNvPr id="61" name="Straight Connector 49"/>
          <p:cNvSpPr/>
          <p:nvPr/>
        </p:nvSpPr>
        <p:spPr>
          <a:xfrm>
            <a:off x="441000" y="1230840"/>
            <a:ext cx="360" cy="5472360"/>
          </a:xfrm>
          <a:prstGeom prst="line">
            <a:avLst/>
          </a:prstGeom>
          <a:ln w="3175">
            <a:solidFill>
              <a:srgbClr val="f2f2f2">
                <a:alpha val="15000"/>
              </a:srgbClr>
            </a:solidFill>
          </a:ln>
        </p:spPr>
        <p:style>
          <a:lnRef idx="1">
            <a:schemeClr val="accent1"/>
          </a:lnRef>
          <a:fillRef idx="0">
            <a:schemeClr val="accent1"/>
          </a:fillRef>
          <a:effectRef idx="0">
            <a:schemeClr val="accent1"/>
          </a:effectRef>
          <a:fontRef idx="minor"/>
        </p:style>
      </p:sp>
      <p:sp>
        <p:nvSpPr>
          <p:cNvPr id="6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63"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860" name="Rectangle 13" hidden="1"/>
          <p:cNvSpPr/>
          <p:nvPr/>
        </p:nvSpPr>
        <p:spPr>
          <a:xfrm>
            <a:off x="11580120" y="6704280"/>
            <a:ext cx="609840" cy="1515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861" name="Rectangle 9" hidden="1"/>
          <p:cNvSpPr/>
          <p:nvPr/>
        </p:nvSpPr>
        <p:spPr>
          <a:xfrm>
            <a:off x="0" y="6704280"/>
            <a:ext cx="11599200" cy="15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62" name="Rectangle 12" hidden="1"/>
          <p:cNvSpPr/>
          <p:nvPr/>
        </p:nvSpPr>
        <p:spPr>
          <a:xfrm>
            <a:off x="0" y="6550200"/>
            <a:ext cx="12189960" cy="151560"/>
          </a:xfrm>
          <a:prstGeom prst="rect">
            <a:avLst/>
          </a:prstGeom>
          <a:gradFill rotWithShape="0">
            <a:gsLst>
              <a:gs pos="40000">
                <a:srgbClr val="ffffff">
                  <a:alpha val="0"/>
                </a:srgbClr>
              </a:gs>
              <a:gs pos="100000">
                <a:srgbClr val="ffffff">
                  <a:alpha val="35294"/>
                </a:srgb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863" name="Rectangle 12"/>
          <p:cNvSpPr/>
          <p:nvPr/>
        </p:nvSpPr>
        <p:spPr>
          <a:xfrm>
            <a:off x="0" y="6550200"/>
            <a:ext cx="12189960" cy="151560"/>
          </a:xfrm>
          <a:prstGeom prst="rect">
            <a:avLst/>
          </a:prstGeom>
          <a:gradFill rotWithShape="0">
            <a:gsLst>
              <a:gs pos="40000">
                <a:srgbClr val="ffffff">
                  <a:alpha val="0"/>
                </a:srgbClr>
              </a:gs>
              <a:gs pos="100000">
                <a:srgbClr val="ffffff">
                  <a:alpha val="35294"/>
                </a:srgb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864" name="Rectangle 11"/>
          <p:cNvSpPr/>
          <p:nvPr/>
        </p:nvSpPr>
        <p:spPr>
          <a:xfrm>
            <a:off x="0" y="6704280"/>
            <a:ext cx="12189960" cy="15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65" name="Rectangle 19"/>
          <p:cNvSpPr/>
          <p:nvPr/>
        </p:nvSpPr>
        <p:spPr>
          <a:xfrm>
            <a:off x="6894360" y="3897000"/>
            <a:ext cx="5006520" cy="286092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p:style>
      </p:sp>
      <p:sp>
        <p:nvSpPr>
          <p:cNvPr id="866" name="Rectangle 20"/>
          <p:cNvSpPr/>
          <p:nvPr/>
        </p:nvSpPr>
        <p:spPr>
          <a:xfrm>
            <a:off x="6894360" y="210600"/>
            <a:ext cx="5006520" cy="3692520"/>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p:style>
      </p:sp>
      <p:sp>
        <p:nvSpPr>
          <p:cNvPr id="867" name="Straight Connector 21"/>
          <p:cNvSpPr/>
          <p:nvPr/>
        </p:nvSpPr>
        <p:spPr>
          <a:xfrm>
            <a:off x="11903040" y="210240"/>
            <a:ext cx="360" cy="6492960"/>
          </a:xfrm>
          <a:prstGeom prst="line">
            <a:avLst/>
          </a:prstGeom>
          <a:ln w="3175">
            <a:solidFill>
              <a:srgbClr val="f2f2f2">
                <a:alpha val="15000"/>
              </a:srgbClr>
            </a:solidFill>
          </a:ln>
        </p:spPr>
        <p:style>
          <a:lnRef idx="1">
            <a:schemeClr val="accent1"/>
          </a:lnRef>
          <a:fillRef idx="0">
            <a:schemeClr val="accent1"/>
          </a:fillRef>
          <a:effectRef idx="0">
            <a:schemeClr val="accent1"/>
          </a:effectRef>
          <a:fontRef idx="minor"/>
        </p:style>
      </p:sp>
      <p:sp>
        <p:nvSpPr>
          <p:cNvPr id="868" name="Straight Connector 22"/>
          <p:cNvSpPr/>
          <p:nvPr/>
        </p:nvSpPr>
        <p:spPr>
          <a:xfrm>
            <a:off x="11903040" y="210240"/>
            <a:ext cx="360" cy="6492960"/>
          </a:xfrm>
          <a:prstGeom prst="line">
            <a:avLst/>
          </a:prstGeom>
          <a:ln w="3175">
            <a:solidFill>
              <a:srgbClr val="f2f2f2">
                <a:alpha val="15000"/>
              </a:srgbClr>
            </a:solidFill>
          </a:ln>
        </p:spPr>
        <p:style>
          <a:lnRef idx="1">
            <a:schemeClr val="accent1"/>
          </a:lnRef>
          <a:fillRef idx="0">
            <a:schemeClr val="accent1"/>
          </a:fillRef>
          <a:effectRef idx="0">
            <a:schemeClr val="accent1"/>
          </a:effectRef>
          <a:fontRef idx="minor"/>
        </p:style>
      </p:sp>
      <p:sp>
        <p:nvSpPr>
          <p:cNvPr id="869" name="Straight Connector 24"/>
          <p:cNvSpPr/>
          <p:nvPr/>
        </p:nvSpPr>
        <p:spPr>
          <a:xfrm>
            <a:off x="6894000" y="210240"/>
            <a:ext cx="360" cy="6492960"/>
          </a:xfrm>
          <a:prstGeom prst="line">
            <a:avLst/>
          </a:prstGeom>
          <a:ln w="3175">
            <a:solidFill>
              <a:srgbClr val="f2f2f2">
                <a:alpha val="15000"/>
              </a:srgbClr>
            </a:solidFill>
          </a:ln>
        </p:spPr>
        <p:style>
          <a:lnRef idx="1">
            <a:schemeClr val="accent1"/>
          </a:lnRef>
          <a:fillRef idx="0">
            <a:schemeClr val="accent1"/>
          </a:fillRef>
          <a:effectRef idx="0">
            <a:schemeClr val="accent1"/>
          </a:effectRef>
          <a:fontRef idx="minor"/>
        </p:style>
      </p:sp>
      <p:sp>
        <p:nvSpPr>
          <p:cNvPr id="87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a:t>
            </a:r>
            <a:r>
              <a:rPr b="0" lang="en-US" sz="4400" spc="-1" strike="noStrike">
                <a:latin typeface="Arial"/>
              </a:rPr>
              <a:t>title text format</a:t>
            </a:r>
            <a:endParaRPr b="0" lang="en-US" sz="4400" spc="-1" strike="noStrike">
              <a:latin typeface="Arial"/>
            </a:endParaRPr>
          </a:p>
        </p:txBody>
      </p:sp>
      <p:sp>
        <p:nvSpPr>
          <p:cNvPr id="87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 id="2147483905" r:id="rId12"/>
    <p:sldLayoutId id="2147483906" r:id="rId13"/>
    <p:sldLayoutId id="2147483907" r:id="rId14"/>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908" name="Rectangle 13" hidden="1"/>
          <p:cNvSpPr/>
          <p:nvPr/>
        </p:nvSpPr>
        <p:spPr>
          <a:xfrm>
            <a:off x="11580120" y="6704280"/>
            <a:ext cx="609840" cy="1515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909" name="Rectangle 9" hidden="1"/>
          <p:cNvSpPr/>
          <p:nvPr/>
        </p:nvSpPr>
        <p:spPr>
          <a:xfrm>
            <a:off x="0" y="6704280"/>
            <a:ext cx="11599200" cy="15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10" name="Rectangle 12" hidden="1"/>
          <p:cNvSpPr/>
          <p:nvPr/>
        </p:nvSpPr>
        <p:spPr>
          <a:xfrm>
            <a:off x="0" y="6550200"/>
            <a:ext cx="12189960" cy="151560"/>
          </a:xfrm>
          <a:prstGeom prst="rect">
            <a:avLst/>
          </a:prstGeom>
          <a:gradFill rotWithShape="0">
            <a:gsLst>
              <a:gs pos="40000">
                <a:srgbClr val="ffffff">
                  <a:alpha val="0"/>
                </a:srgbClr>
              </a:gs>
              <a:gs pos="100000">
                <a:srgbClr val="ffffff">
                  <a:alpha val="35294"/>
                </a:srgb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911" name="Rectangle 12"/>
          <p:cNvSpPr/>
          <p:nvPr/>
        </p:nvSpPr>
        <p:spPr>
          <a:xfrm>
            <a:off x="0" y="6550200"/>
            <a:ext cx="12189960" cy="151560"/>
          </a:xfrm>
          <a:prstGeom prst="rect">
            <a:avLst/>
          </a:prstGeom>
          <a:gradFill rotWithShape="0">
            <a:gsLst>
              <a:gs pos="40000">
                <a:srgbClr val="ffffff">
                  <a:alpha val="0"/>
                </a:srgbClr>
              </a:gs>
              <a:gs pos="100000">
                <a:srgbClr val="ffffff">
                  <a:alpha val="35294"/>
                </a:srgb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912" name="Rectangle 11"/>
          <p:cNvSpPr/>
          <p:nvPr/>
        </p:nvSpPr>
        <p:spPr>
          <a:xfrm>
            <a:off x="0" y="6704280"/>
            <a:ext cx="12189960" cy="15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13" name="Rectangle 19"/>
          <p:cNvSpPr/>
          <p:nvPr/>
        </p:nvSpPr>
        <p:spPr>
          <a:xfrm>
            <a:off x="6894360" y="2378160"/>
            <a:ext cx="5006520" cy="438012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p:style>
      </p:sp>
      <p:sp>
        <p:nvSpPr>
          <p:cNvPr id="914" name="Rectangle 20"/>
          <p:cNvSpPr/>
          <p:nvPr/>
        </p:nvSpPr>
        <p:spPr>
          <a:xfrm>
            <a:off x="6894360" y="210600"/>
            <a:ext cx="5006520" cy="2165400"/>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p:style>
      </p:sp>
      <p:sp>
        <p:nvSpPr>
          <p:cNvPr id="915" name="Straight Connector 21"/>
          <p:cNvSpPr/>
          <p:nvPr/>
        </p:nvSpPr>
        <p:spPr>
          <a:xfrm>
            <a:off x="11903040" y="210240"/>
            <a:ext cx="360" cy="6492960"/>
          </a:xfrm>
          <a:prstGeom prst="line">
            <a:avLst/>
          </a:prstGeom>
          <a:ln w="3175">
            <a:solidFill>
              <a:srgbClr val="f2f2f2">
                <a:alpha val="15000"/>
              </a:srgbClr>
            </a:solidFill>
          </a:ln>
        </p:spPr>
        <p:style>
          <a:lnRef idx="1">
            <a:schemeClr val="accent1"/>
          </a:lnRef>
          <a:fillRef idx="0">
            <a:schemeClr val="accent1"/>
          </a:fillRef>
          <a:effectRef idx="0">
            <a:schemeClr val="accent1"/>
          </a:effectRef>
          <a:fontRef idx="minor"/>
        </p:style>
      </p:sp>
      <p:sp>
        <p:nvSpPr>
          <p:cNvPr id="916" name="Straight Connector 22"/>
          <p:cNvSpPr/>
          <p:nvPr/>
        </p:nvSpPr>
        <p:spPr>
          <a:xfrm>
            <a:off x="11903040" y="210240"/>
            <a:ext cx="360" cy="6492960"/>
          </a:xfrm>
          <a:prstGeom prst="line">
            <a:avLst/>
          </a:prstGeom>
          <a:ln w="3175">
            <a:solidFill>
              <a:srgbClr val="f2f2f2">
                <a:alpha val="15000"/>
              </a:srgbClr>
            </a:solidFill>
          </a:ln>
        </p:spPr>
        <p:style>
          <a:lnRef idx="1">
            <a:schemeClr val="accent1"/>
          </a:lnRef>
          <a:fillRef idx="0">
            <a:schemeClr val="accent1"/>
          </a:fillRef>
          <a:effectRef idx="0">
            <a:schemeClr val="accent1"/>
          </a:effectRef>
          <a:fontRef idx="minor"/>
        </p:style>
      </p:sp>
      <p:sp>
        <p:nvSpPr>
          <p:cNvPr id="917" name="Straight Connector 24"/>
          <p:cNvSpPr/>
          <p:nvPr/>
        </p:nvSpPr>
        <p:spPr>
          <a:xfrm>
            <a:off x="6894000" y="210240"/>
            <a:ext cx="360" cy="6492960"/>
          </a:xfrm>
          <a:prstGeom prst="line">
            <a:avLst/>
          </a:prstGeom>
          <a:ln w="3175">
            <a:solidFill>
              <a:srgbClr val="f2f2f2">
                <a:alpha val="15000"/>
              </a:srgbClr>
            </a:solidFill>
          </a:ln>
        </p:spPr>
        <p:style>
          <a:lnRef idx="1">
            <a:schemeClr val="accent1"/>
          </a:lnRef>
          <a:fillRef idx="0">
            <a:schemeClr val="accent1"/>
          </a:fillRef>
          <a:effectRef idx="0">
            <a:schemeClr val="accent1"/>
          </a:effectRef>
          <a:fontRef idx="minor"/>
        </p:style>
      </p:sp>
      <p:sp>
        <p:nvSpPr>
          <p:cNvPr id="9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91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a:t>
            </a:r>
            <a:r>
              <a:rPr b="0" lang="en-US" sz="3200" spc="-1" strike="noStrike">
                <a:latin typeface="Arial"/>
              </a:rPr>
              <a:t>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a:t>
            </a:r>
            <a:r>
              <a:rPr b="0" lang="en-US" sz="2000" spc="-1" strike="noStrike">
                <a:latin typeface="Arial"/>
              </a:rPr>
              <a:t>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 id="2147483919" r:id="rId12"/>
    <p:sldLayoutId id="2147483920" r:id="rId13"/>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956" name="Rectangle 13"/>
          <p:cNvSpPr/>
          <p:nvPr/>
        </p:nvSpPr>
        <p:spPr>
          <a:xfrm>
            <a:off x="11580120" y="6704280"/>
            <a:ext cx="609840" cy="1515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957" name="Rectangle 9"/>
          <p:cNvSpPr/>
          <p:nvPr/>
        </p:nvSpPr>
        <p:spPr>
          <a:xfrm>
            <a:off x="0" y="6704280"/>
            <a:ext cx="11599200" cy="15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958" name="Picture 11" descr=""/>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p:blipFill>
        <p:spPr>
          <a:xfrm>
            <a:off x="10720440" y="162720"/>
            <a:ext cx="1306440" cy="502920"/>
          </a:xfrm>
          <a:prstGeom prst="rect">
            <a:avLst/>
          </a:prstGeom>
          <a:ln w="0">
            <a:noFill/>
          </a:ln>
        </p:spPr>
      </p:pic>
      <p:sp>
        <p:nvSpPr>
          <p:cNvPr id="959" name="Rectangle 12"/>
          <p:cNvSpPr/>
          <p:nvPr/>
        </p:nvSpPr>
        <p:spPr>
          <a:xfrm>
            <a:off x="0" y="6550200"/>
            <a:ext cx="12189960" cy="151560"/>
          </a:xfrm>
          <a:prstGeom prst="rect">
            <a:avLst/>
          </a:prstGeom>
          <a:gradFill rotWithShape="0">
            <a:gsLst>
              <a:gs pos="40000">
                <a:srgbClr val="ffffff">
                  <a:alpha val="0"/>
                </a:srgbClr>
              </a:gs>
              <a:gs pos="100000">
                <a:srgbClr val="ffffff">
                  <a:alpha val="35294"/>
                </a:srgb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96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96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00" name="Rectangle 13" hidden="1"/>
          <p:cNvSpPr/>
          <p:nvPr/>
        </p:nvSpPr>
        <p:spPr>
          <a:xfrm>
            <a:off x="11580120" y="6704280"/>
            <a:ext cx="609840" cy="1515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101" name="Rectangle 9" hidden="1"/>
          <p:cNvSpPr/>
          <p:nvPr/>
        </p:nvSpPr>
        <p:spPr>
          <a:xfrm>
            <a:off x="0" y="6704280"/>
            <a:ext cx="11599200" cy="15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02" name="Rectangle 12" hidden="1"/>
          <p:cNvSpPr/>
          <p:nvPr/>
        </p:nvSpPr>
        <p:spPr>
          <a:xfrm>
            <a:off x="0" y="6550200"/>
            <a:ext cx="12189960" cy="151560"/>
          </a:xfrm>
          <a:prstGeom prst="rect">
            <a:avLst/>
          </a:prstGeom>
          <a:gradFill rotWithShape="0">
            <a:gsLst>
              <a:gs pos="40000">
                <a:srgbClr val="ffffff">
                  <a:alpha val="0"/>
                </a:srgbClr>
              </a:gs>
              <a:gs pos="100000">
                <a:srgbClr val="ffffff">
                  <a:alpha val="35294"/>
                </a:srgb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103" name="Rectangle 12"/>
          <p:cNvSpPr/>
          <p:nvPr/>
        </p:nvSpPr>
        <p:spPr>
          <a:xfrm>
            <a:off x="0" y="6550200"/>
            <a:ext cx="12189960" cy="151560"/>
          </a:xfrm>
          <a:prstGeom prst="rect">
            <a:avLst/>
          </a:prstGeom>
          <a:gradFill rotWithShape="0">
            <a:gsLst>
              <a:gs pos="40000">
                <a:srgbClr val="ffffff">
                  <a:alpha val="0"/>
                </a:srgbClr>
              </a:gs>
              <a:gs pos="100000">
                <a:srgbClr val="ffffff">
                  <a:alpha val="35294"/>
                </a:srgb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104" name="Rectangle 11"/>
          <p:cNvSpPr/>
          <p:nvPr/>
        </p:nvSpPr>
        <p:spPr>
          <a:xfrm>
            <a:off x="0" y="6704280"/>
            <a:ext cx="12189960" cy="15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05" name="Rectangle 19"/>
          <p:cNvSpPr/>
          <p:nvPr/>
        </p:nvSpPr>
        <p:spPr>
          <a:xfrm>
            <a:off x="6894360" y="3897000"/>
            <a:ext cx="5006520" cy="286092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p:style>
      </p:sp>
      <p:sp>
        <p:nvSpPr>
          <p:cNvPr id="106" name="Rectangle 20"/>
          <p:cNvSpPr/>
          <p:nvPr/>
        </p:nvSpPr>
        <p:spPr>
          <a:xfrm>
            <a:off x="6894360" y="210600"/>
            <a:ext cx="5006520" cy="3692520"/>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p:style>
      </p:sp>
      <p:sp>
        <p:nvSpPr>
          <p:cNvPr id="107" name="Straight Connector 21"/>
          <p:cNvSpPr/>
          <p:nvPr/>
        </p:nvSpPr>
        <p:spPr>
          <a:xfrm>
            <a:off x="11903040" y="210240"/>
            <a:ext cx="360" cy="6492960"/>
          </a:xfrm>
          <a:prstGeom prst="line">
            <a:avLst/>
          </a:prstGeom>
          <a:ln w="3175">
            <a:solidFill>
              <a:srgbClr val="f2f2f2">
                <a:alpha val="15000"/>
              </a:srgbClr>
            </a:solidFill>
          </a:ln>
        </p:spPr>
        <p:style>
          <a:lnRef idx="1">
            <a:schemeClr val="accent1"/>
          </a:lnRef>
          <a:fillRef idx="0">
            <a:schemeClr val="accent1"/>
          </a:fillRef>
          <a:effectRef idx="0">
            <a:schemeClr val="accent1"/>
          </a:effectRef>
          <a:fontRef idx="minor"/>
        </p:style>
      </p:sp>
      <p:sp>
        <p:nvSpPr>
          <p:cNvPr id="108" name="Straight Connector 22"/>
          <p:cNvSpPr/>
          <p:nvPr/>
        </p:nvSpPr>
        <p:spPr>
          <a:xfrm>
            <a:off x="11903040" y="210240"/>
            <a:ext cx="360" cy="6492960"/>
          </a:xfrm>
          <a:prstGeom prst="line">
            <a:avLst/>
          </a:prstGeom>
          <a:ln w="3175">
            <a:solidFill>
              <a:srgbClr val="f2f2f2">
                <a:alpha val="15000"/>
              </a:srgbClr>
            </a:solidFill>
          </a:ln>
        </p:spPr>
        <p:style>
          <a:lnRef idx="1">
            <a:schemeClr val="accent1"/>
          </a:lnRef>
          <a:fillRef idx="0">
            <a:schemeClr val="accent1"/>
          </a:fillRef>
          <a:effectRef idx="0">
            <a:schemeClr val="accent1"/>
          </a:effectRef>
          <a:fontRef idx="minor"/>
        </p:style>
      </p:sp>
      <p:sp>
        <p:nvSpPr>
          <p:cNvPr id="109" name="Straight Connector 24"/>
          <p:cNvSpPr/>
          <p:nvPr/>
        </p:nvSpPr>
        <p:spPr>
          <a:xfrm>
            <a:off x="6894000" y="210240"/>
            <a:ext cx="360" cy="6492960"/>
          </a:xfrm>
          <a:prstGeom prst="line">
            <a:avLst/>
          </a:prstGeom>
          <a:ln w="3175">
            <a:solidFill>
              <a:srgbClr val="f2f2f2">
                <a:alpha val="15000"/>
              </a:srgbClr>
            </a:solidFill>
          </a:ln>
        </p:spPr>
        <p:style>
          <a:lnRef idx="1">
            <a:schemeClr val="accent1"/>
          </a:lnRef>
          <a:fillRef idx="0">
            <a:schemeClr val="accent1"/>
          </a:fillRef>
          <a:effectRef idx="0">
            <a:schemeClr val="accent1"/>
          </a:effectRef>
          <a:fontRef idx="minor"/>
        </p:style>
      </p:sp>
      <p:sp>
        <p:nvSpPr>
          <p:cNvPr id="1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1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48" name="Rectangle 13"/>
          <p:cNvSpPr/>
          <p:nvPr/>
        </p:nvSpPr>
        <p:spPr>
          <a:xfrm>
            <a:off x="11580120" y="6704280"/>
            <a:ext cx="609840" cy="1515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149" name="Rectangle 9"/>
          <p:cNvSpPr/>
          <p:nvPr/>
        </p:nvSpPr>
        <p:spPr>
          <a:xfrm>
            <a:off x="0" y="6704280"/>
            <a:ext cx="11599200" cy="15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150" name="Picture 11" descr=""/>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p:blipFill>
        <p:spPr>
          <a:xfrm>
            <a:off x="10720440" y="162720"/>
            <a:ext cx="1306440" cy="502920"/>
          </a:xfrm>
          <a:prstGeom prst="rect">
            <a:avLst/>
          </a:prstGeom>
          <a:ln w="0">
            <a:noFill/>
          </a:ln>
        </p:spPr>
      </p:pic>
      <p:sp>
        <p:nvSpPr>
          <p:cNvPr id="151" name="Rectangle 12"/>
          <p:cNvSpPr/>
          <p:nvPr/>
        </p:nvSpPr>
        <p:spPr>
          <a:xfrm>
            <a:off x="0" y="6550200"/>
            <a:ext cx="12189960" cy="151560"/>
          </a:xfrm>
          <a:prstGeom prst="rect">
            <a:avLst/>
          </a:prstGeom>
          <a:gradFill rotWithShape="0">
            <a:gsLst>
              <a:gs pos="40000">
                <a:srgbClr val="ffffff">
                  <a:alpha val="0"/>
                </a:srgbClr>
              </a:gs>
              <a:gs pos="100000">
                <a:srgbClr val="ffffff">
                  <a:alpha val="35294"/>
                </a:srgb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1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53"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90" name="Rectangle 13"/>
          <p:cNvSpPr/>
          <p:nvPr/>
        </p:nvSpPr>
        <p:spPr>
          <a:xfrm>
            <a:off x="11580120" y="6704280"/>
            <a:ext cx="609840" cy="1515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191" name="Rectangle 9"/>
          <p:cNvSpPr/>
          <p:nvPr/>
        </p:nvSpPr>
        <p:spPr>
          <a:xfrm>
            <a:off x="0" y="6704280"/>
            <a:ext cx="11599200" cy="15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2" name="Rectangle 12"/>
          <p:cNvSpPr/>
          <p:nvPr/>
        </p:nvSpPr>
        <p:spPr>
          <a:xfrm>
            <a:off x="0" y="6550200"/>
            <a:ext cx="12189960" cy="151560"/>
          </a:xfrm>
          <a:prstGeom prst="rect">
            <a:avLst/>
          </a:prstGeom>
          <a:gradFill rotWithShape="0">
            <a:gsLst>
              <a:gs pos="40000">
                <a:srgbClr val="ffffff">
                  <a:alpha val="0"/>
                </a:srgbClr>
              </a:gs>
              <a:gs pos="100000">
                <a:srgbClr val="ffffff">
                  <a:alpha val="35294"/>
                </a:srgb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19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94"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231" name="Rectangle 13"/>
          <p:cNvSpPr/>
          <p:nvPr/>
        </p:nvSpPr>
        <p:spPr>
          <a:xfrm>
            <a:off x="11580120" y="6704280"/>
            <a:ext cx="609840" cy="1515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32" name="Rectangle 9"/>
          <p:cNvSpPr/>
          <p:nvPr/>
        </p:nvSpPr>
        <p:spPr>
          <a:xfrm>
            <a:off x="0" y="6704280"/>
            <a:ext cx="11599200" cy="15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233" name="Picture 11" descr=""/>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p:blipFill>
        <p:spPr>
          <a:xfrm>
            <a:off x="10720440" y="162720"/>
            <a:ext cx="1306440" cy="502920"/>
          </a:xfrm>
          <a:prstGeom prst="rect">
            <a:avLst/>
          </a:prstGeom>
          <a:ln w="0">
            <a:noFill/>
          </a:ln>
        </p:spPr>
      </p:pic>
      <p:sp>
        <p:nvSpPr>
          <p:cNvPr id="234" name="Rectangle 12"/>
          <p:cNvSpPr/>
          <p:nvPr/>
        </p:nvSpPr>
        <p:spPr>
          <a:xfrm>
            <a:off x="0" y="6550200"/>
            <a:ext cx="12189960" cy="151560"/>
          </a:xfrm>
          <a:prstGeom prst="rect">
            <a:avLst/>
          </a:prstGeom>
          <a:gradFill rotWithShape="0">
            <a:gsLst>
              <a:gs pos="40000">
                <a:srgbClr val="ffffff">
                  <a:alpha val="0"/>
                </a:srgbClr>
              </a:gs>
              <a:gs pos="100000">
                <a:srgbClr val="ffffff">
                  <a:alpha val="35294"/>
                </a:srgbClr>
              </a:gs>
            </a:gsLst>
            <a:lin ang="5400000"/>
          </a:gradFill>
          <a:ln>
            <a:noFill/>
          </a:ln>
        </p:spPr>
        <p:style>
          <a:lnRef idx="2">
            <a:schemeClr val="accent1">
              <a:shade val="50000"/>
            </a:schemeClr>
          </a:lnRef>
          <a:fillRef idx="1">
            <a:schemeClr val="accent1"/>
          </a:fillRef>
          <a:effectRef idx="0">
            <a:schemeClr val="accent1"/>
          </a:effectRef>
          <a:fontRef idx="minor"/>
        </p:style>
      </p:sp>
      <p:grpSp>
        <p:nvGrpSpPr>
          <p:cNvPr id="235" name="Group 1"/>
          <p:cNvGrpSpPr/>
          <p:nvPr/>
        </p:nvGrpSpPr>
        <p:grpSpPr>
          <a:xfrm>
            <a:off x="441000" y="3136680"/>
            <a:ext cx="5009400" cy="3566520"/>
            <a:chOff x="441000" y="3136680"/>
            <a:chExt cx="5009400" cy="3566520"/>
          </a:xfrm>
        </p:grpSpPr>
        <p:sp>
          <p:nvSpPr>
            <p:cNvPr id="236" name="Straight Connector 45"/>
            <p:cNvSpPr/>
            <p:nvPr/>
          </p:nvSpPr>
          <p:spPr>
            <a:xfrm>
              <a:off x="5450040" y="3136680"/>
              <a:ext cx="360" cy="3566520"/>
            </a:xfrm>
            <a:prstGeom prst="line">
              <a:avLst/>
            </a:prstGeom>
            <a:ln w="3175">
              <a:solidFill>
                <a:srgbClr val="f2f2f2">
                  <a:alpha val="15000"/>
                </a:srgbClr>
              </a:solidFill>
            </a:ln>
          </p:spPr>
          <p:style>
            <a:lnRef idx="1">
              <a:schemeClr val="accent1"/>
            </a:lnRef>
            <a:fillRef idx="0">
              <a:schemeClr val="accent1"/>
            </a:fillRef>
            <a:effectRef idx="0">
              <a:schemeClr val="accent1"/>
            </a:effectRef>
            <a:fontRef idx="minor"/>
          </p:style>
        </p:sp>
        <p:sp>
          <p:nvSpPr>
            <p:cNvPr id="237" name="Straight Connector 49"/>
            <p:cNvSpPr/>
            <p:nvPr/>
          </p:nvSpPr>
          <p:spPr>
            <a:xfrm>
              <a:off x="441000" y="3136680"/>
              <a:ext cx="360" cy="3566520"/>
            </a:xfrm>
            <a:prstGeom prst="line">
              <a:avLst/>
            </a:prstGeom>
            <a:ln w="3175">
              <a:solidFill>
                <a:srgbClr val="f2f2f2">
                  <a:alpha val="15000"/>
                </a:srgbClr>
              </a:solidFill>
            </a:ln>
          </p:spPr>
          <p:style>
            <a:lnRef idx="1">
              <a:schemeClr val="accent1"/>
            </a:lnRef>
            <a:fillRef idx="0">
              <a:schemeClr val="accent1"/>
            </a:fillRef>
            <a:effectRef idx="0">
              <a:schemeClr val="accent1"/>
            </a:effectRef>
            <a:fontRef idx="minor"/>
          </p:style>
        </p:sp>
      </p:grpSp>
      <p:sp>
        <p:nvSpPr>
          <p:cNvPr id="238" name="Oval 21"/>
          <p:cNvSpPr/>
          <p:nvPr/>
        </p:nvSpPr>
        <p:spPr>
          <a:xfrm>
            <a:off x="7101360" y="773640"/>
            <a:ext cx="1213920" cy="1213920"/>
          </a:xfrm>
          <a:prstGeom prst="ellipse">
            <a:avLst/>
          </a:prstGeom>
          <a:noFill/>
          <a:ln w="111125">
            <a:solidFill>
              <a:srgbClr val="ffffff">
                <a:alpha val="6000"/>
              </a:srgbClr>
            </a:solidFill>
          </a:ln>
        </p:spPr>
        <p:style>
          <a:lnRef idx="2">
            <a:schemeClr val="accent1">
              <a:shade val="50000"/>
            </a:schemeClr>
          </a:lnRef>
          <a:fillRef idx="1">
            <a:schemeClr val="accent1"/>
          </a:fillRef>
          <a:effectRef idx="0">
            <a:schemeClr val="accent1"/>
          </a:effectRef>
          <a:fontRef idx="minor"/>
        </p:style>
      </p:sp>
      <p:sp>
        <p:nvSpPr>
          <p:cNvPr id="239" name="Oval 25"/>
          <p:cNvSpPr/>
          <p:nvPr/>
        </p:nvSpPr>
        <p:spPr>
          <a:xfrm>
            <a:off x="9232200" y="773640"/>
            <a:ext cx="1213920" cy="1213920"/>
          </a:xfrm>
          <a:prstGeom prst="ellipse">
            <a:avLst/>
          </a:prstGeom>
          <a:noFill/>
          <a:ln w="3175">
            <a:solidFill>
              <a:srgbClr val="262626"/>
            </a:solidFill>
          </a:ln>
        </p:spPr>
        <p:style>
          <a:lnRef idx="2">
            <a:schemeClr val="accent1">
              <a:shade val="50000"/>
            </a:schemeClr>
          </a:lnRef>
          <a:fillRef idx="1">
            <a:schemeClr val="accent1"/>
          </a:fillRef>
          <a:effectRef idx="0">
            <a:schemeClr val="accent1"/>
          </a:effectRef>
          <a:fontRef idx="minor"/>
        </p:style>
      </p:sp>
      <p:sp>
        <p:nvSpPr>
          <p:cNvPr id="240" name="Oval 29"/>
          <p:cNvSpPr/>
          <p:nvPr/>
        </p:nvSpPr>
        <p:spPr>
          <a:xfrm>
            <a:off x="7100280" y="3771000"/>
            <a:ext cx="1213920" cy="1213920"/>
          </a:xfrm>
          <a:prstGeom prst="ellipse">
            <a:avLst/>
          </a:prstGeom>
          <a:noFill/>
          <a:ln w="3175">
            <a:solidFill>
              <a:srgbClr val="ffffff"/>
            </a:solidFill>
          </a:ln>
          <a:effectLst>
            <a:glow rad="165240">
              <a:srgbClr val="ffffff">
                <a:alpha val="9000"/>
              </a:srgbClr>
            </a:glow>
          </a:effectLst>
        </p:spPr>
        <p:style>
          <a:lnRef idx="2">
            <a:schemeClr val="accent1">
              <a:shade val="50000"/>
            </a:schemeClr>
          </a:lnRef>
          <a:fillRef idx="1">
            <a:schemeClr val="accent1"/>
          </a:fillRef>
          <a:effectRef idx="0">
            <a:schemeClr val="accent1"/>
          </a:effectRef>
          <a:fontRef idx="minor"/>
        </p:style>
      </p:sp>
      <p:sp>
        <p:nvSpPr>
          <p:cNvPr id="241" name="Oval 39"/>
          <p:cNvSpPr/>
          <p:nvPr/>
        </p:nvSpPr>
        <p:spPr>
          <a:xfrm>
            <a:off x="9231120" y="3771000"/>
            <a:ext cx="1213920" cy="1213920"/>
          </a:xfrm>
          <a:prstGeom prst="ellipse">
            <a:avLst/>
          </a:prstGeom>
          <a:noFill/>
          <a:ln w="111125">
            <a:solidFill>
              <a:srgbClr val="ffffff">
                <a:alpha val="6000"/>
              </a:srgbClr>
            </a:solidFill>
          </a:ln>
        </p:spPr>
        <p:style>
          <a:lnRef idx="2">
            <a:schemeClr val="accent1">
              <a:shade val="50000"/>
            </a:schemeClr>
          </a:lnRef>
          <a:fillRef idx="1">
            <a:schemeClr val="accent1"/>
          </a:fillRef>
          <a:effectRef idx="0">
            <a:schemeClr val="accent1"/>
          </a:effectRef>
          <a:fontRef idx="minor"/>
        </p:style>
      </p:sp>
      <p:sp>
        <p:nvSpPr>
          <p:cNvPr id="242" name="Oval 30"/>
          <p:cNvSpPr/>
          <p:nvPr/>
        </p:nvSpPr>
        <p:spPr>
          <a:xfrm>
            <a:off x="9839160" y="3753000"/>
            <a:ext cx="33840" cy="33840"/>
          </a:xfrm>
          <a:prstGeom prst="ellipse">
            <a:avLst/>
          </a:prstGeom>
          <a:gradFill rotWithShape="0">
            <a:gsLst>
              <a:gs pos="0">
                <a:srgbClr val="ffffff"/>
              </a:gs>
              <a:gs pos="100000">
                <a:srgbClr val="c1e4ff"/>
              </a:gs>
            </a:gsLst>
            <a:path path="circle">
              <a:fillToRect l="50000" t="50000" r="50000" b="50000"/>
            </a:path>
          </a:gradFill>
          <a:ln>
            <a:noFill/>
          </a:ln>
          <a:effectLst>
            <a:glow rad="165240">
              <a:srgbClr val="0072c7">
                <a:alpha val="40000"/>
              </a:srgbClr>
            </a:glow>
          </a:effectLst>
        </p:spPr>
        <p:style>
          <a:lnRef idx="2">
            <a:schemeClr val="accent1">
              <a:shade val="50000"/>
            </a:schemeClr>
          </a:lnRef>
          <a:fillRef idx="1">
            <a:schemeClr val="accent1"/>
          </a:fillRef>
          <a:effectRef idx="0">
            <a:schemeClr val="accent1"/>
          </a:effectRef>
          <a:fontRef idx="minor"/>
        </p:style>
      </p:sp>
      <p:sp>
        <p:nvSpPr>
          <p:cNvPr id="243" name="Oval 31"/>
          <p:cNvSpPr/>
          <p:nvPr/>
        </p:nvSpPr>
        <p:spPr>
          <a:xfrm>
            <a:off x="8293320" y="1345680"/>
            <a:ext cx="33840" cy="33840"/>
          </a:xfrm>
          <a:prstGeom prst="ellipse">
            <a:avLst/>
          </a:prstGeom>
          <a:gradFill rotWithShape="0">
            <a:gsLst>
              <a:gs pos="0">
                <a:srgbClr val="ffffff"/>
              </a:gs>
              <a:gs pos="100000">
                <a:srgbClr val="c1e4ff"/>
              </a:gs>
            </a:gsLst>
            <a:path path="circle">
              <a:fillToRect l="50000" t="50000" r="50000" b="50000"/>
            </a:path>
          </a:gradFill>
          <a:ln>
            <a:noFill/>
          </a:ln>
          <a:effectLst>
            <a:glow rad="165240">
              <a:srgbClr val="0072c7">
                <a:alpha val="40000"/>
              </a:srgbClr>
            </a:glow>
          </a:effectLst>
        </p:spPr>
        <p:style>
          <a:lnRef idx="2">
            <a:schemeClr val="accent1">
              <a:shade val="50000"/>
            </a:schemeClr>
          </a:lnRef>
          <a:fillRef idx="1">
            <a:schemeClr val="accent1"/>
          </a:fillRef>
          <a:effectRef idx="0">
            <a:schemeClr val="accent1"/>
          </a:effectRef>
          <a:fontRef idx="minor"/>
        </p:style>
      </p:sp>
      <p:sp>
        <p:nvSpPr>
          <p:cNvPr id="2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a:t>
            </a:r>
            <a:r>
              <a:rPr b="0" lang="en-US" sz="4400" spc="-1" strike="noStrike">
                <a:latin typeface="Arial"/>
              </a:rPr>
              <a:t>text format</a:t>
            </a:r>
            <a:endParaRPr b="0" lang="en-US" sz="4400" spc="-1" strike="noStrike">
              <a:latin typeface="Arial"/>
            </a:endParaRPr>
          </a:p>
        </p:txBody>
      </p:sp>
      <p:sp>
        <p:nvSpPr>
          <p:cNvPr id="245"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282" name="Rectangle 13"/>
          <p:cNvSpPr/>
          <p:nvPr/>
        </p:nvSpPr>
        <p:spPr>
          <a:xfrm>
            <a:off x="11580120" y="6704280"/>
            <a:ext cx="609840" cy="1515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83" name="Rectangle 9"/>
          <p:cNvSpPr/>
          <p:nvPr/>
        </p:nvSpPr>
        <p:spPr>
          <a:xfrm>
            <a:off x="0" y="6704280"/>
            <a:ext cx="11599200" cy="15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284" name="Picture 11" descr=""/>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p:blipFill>
        <p:spPr>
          <a:xfrm>
            <a:off x="10720440" y="162720"/>
            <a:ext cx="1306440" cy="502920"/>
          </a:xfrm>
          <a:prstGeom prst="rect">
            <a:avLst/>
          </a:prstGeom>
          <a:ln w="0">
            <a:noFill/>
          </a:ln>
        </p:spPr>
      </p:pic>
      <p:sp>
        <p:nvSpPr>
          <p:cNvPr id="285" name="Rectangle 12"/>
          <p:cNvSpPr/>
          <p:nvPr/>
        </p:nvSpPr>
        <p:spPr>
          <a:xfrm>
            <a:off x="0" y="6550200"/>
            <a:ext cx="12189960" cy="151560"/>
          </a:xfrm>
          <a:prstGeom prst="rect">
            <a:avLst/>
          </a:prstGeom>
          <a:gradFill rotWithShape="0">
            <a:gsLst>
              <a:gs pos="40000">
                <a:srgbClr val="ffffff">
                  <a:alpha val="0"/>
                </a:srgbClr>
              </a:gs>
              <a:gs pos="100000">
                <a:srgbClr val="ffffff">
                  <a:alpha val="35294"/>
                </a:srgb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286" name="Oval 30"/>
          <p:cNvSpPr/>
          <p:nvPr/>
        </p:nvSpPr>
        <p:spPr>
          <a:xfrm>
            <a:off x="5958000" y="2284560"/>
            <a:ext cx="1469520" cy="1469520"/>
          </a:xfrm>
          <a:prstGeom prst="ellipse">
            <a:avLst/>
          </a:prstGeom>
          <a:noFill/>
          <a:ln w="3175">
            <a:solidFill>
              <a:srgbClr val="ffffff"/>
            </a:solidFill>
          </a:ln>
          <a:effectLst>
            <a:glow rad="165240">
              <a:srgbClr val="ffffff">
                <a:alpha val="9000"/>
              </a:srgbClr>
            </a:glow>
          </a:effectLst>
        </p:spPr>
        <p:style>
          <a:lnRef idx="2">
            <a:schemeClr val="accent1">
              <a:shade val="50000"/>
            </a:schemeClr>
          </a:lnRef>
          <a:fillRef idx="1">
            <a:schemeClr val="accent1"/>
          </a:fillRef>
          <a:effectRef idx="0">
            <a:schemeClr val="accent1"/>
          </a:effectRef>
          <a:fontRef idx="minor"/>
        </p:style>
      </p:sp>
      <p:sp>
        <p:nvSpPr>
          <p:cNvPr id="287" name="Oval 31"/>
          <p:cNvSpPr/>
          <p:nvPr/>
        </p:nvSpPr>
        <p:spPr>
          <a:xfrm>
            <a:off x="7943760" y="2284560"/>
            <a:ext cx="1469520" cy="1469520"/>
          </a:xfrm>
          <a:prstGeom prst="ellipse">
            <a:avLst/>
          </a:prstGeom>
          <a:noFill/>
          <a:ln w="111125">
            <a:solidFill>
              <a:srgbClr val="ffffff">
                <a:alpha val="6000"/>
              </a:srgbClr>
            </a:solidFill>
          </a:ln>
        </p:spPr>
        <p:style>
          <a:lnRef idx="2">
            <a:schemeClr val="accent1">
              <a:shade val="50000"/>
            </a:schemeClr>
          </a:lnRef>
          <a:fillRef idx="1">
            <a:schemeClr val="accent1"/>
          </a:fillRef>
          <a:effectRef idx="0">
            <a:schemeClr val="accent1"/>
          </a:effectRef>
          <a:fontRef idx="minor"/>
        </p:style>
      </p:sp>
      <p:sp>
        <p:nvSpPr>
          <p:cNvPr id="288" name="Oval 32"/>
          <p:cNvSpPr/>
          <p:nvPr/>
        </p:nvSpPr>
        <p:spPr>
          <a:xfrm>
            <a:off x="9929160" y="2284560"/>
            <a:ext cx="1469520" cy="1469520"/>
          </a:xfrm>
          <a:prstGeom prst="ellipse">
            <a:avLst/>
          </a:prstGeom>
          <a:noFill/>
          <a:ln w="3175">
            <a:solidFill>
              <a:srgbClr val="262626"/>
            </a:solidFill>
          </a:ln>
        </p:spPr>
        <p:style>
          <a:lnRef idx="2">
            <a:schemeClr val="accent1">
              <a:shade val="50000"/>
            </a:schemeClr>
          </a:lnRef>
          <a:fillRef idx="1">
            <a:schemeClr val="accent1"/>
          </a:fillRef>
          <a:effectRef idx="0">
            <a:schemeClr val="accent1"/>
          </a:effectRef>
          <a:fontRef idx="minor"/>
        </p:style>
      </p:sp>
      <p:sp>
        <p:nvSpPr>
          <p:cNvPr id="289" name="Oval 21"/>
          <p:cNvSpPr/>
          <p:nvPr/>
        </p:nvSpPr>
        <p:spPr>
          <a:xfrm>
            <a:off x="9397080" y="3025800"/>
            <a:ext cx="33840" cy="33840"/>
          </a:xfrm>
          <a:prstGeom prst="ellipse">
            <a:avLst/>
          </a:prstGeom>
          <a:gradFill rotWithShape="0">
            <a:gsLst>
              <a:gs pos="0">
                <a:srgbClr val="ffffff"/>
              </a:gs>
              <a:gs pos="100000">
                <a:srgbClr val="c1e4ff"/>
              </a:gs>
            </a:gsLst>
            <a:path path="circle">
              <a:fillToRect l="50000" t="50000" r="50000" b="50000"/>
            </a:path>
          </a:gradFill>
          <a:ln>
            <a:noFill/>
          </a:ln>
          <a:effectLst>
            <a:glow rad="165240">
              <a:srgbClr val="0072c7">
                <a:alpha val="40000"/>
              </a:srgbClr>
            </a:glow>
          </a:effectLst>
        </p:spPr>
        <p:style>
          <a:lnRef idx="2">
            <a:schemeClr val="accent1">
              <a:shade val="50000"/>
            </a:schemeClr>
          </a:lnRef>
          <a:fillRef idx="1">
            <a:schemeClr val="accent1"/>
          </a:fillRef>
          <a:effectRef idx="0">
            <a:schemeClr val="accent1"/>
          </a:effectRef>
          <a:fontRef idx="minor"/>
        </p:style>
      </p:sp>
      <p:grpSp>
        <p:nvGrpSpPr>
          <p:cNvPr id="290" name="Group 22"/>
          <p:cNvGrpSpPr/>
          <p:nvPr/>
        </p:nvGrpSpPr>
        <p:grpSpPr>
          <a:xfrm>
            <a:off x="441000" y="3136680"/>
            <a:ext cx="5009400" cy="3566520"/>
            <a:chOff x="441000" y="3136680"/>
            <a:chExt cx="5009400" cy="3566520"/>
          </a:xfrm>
        </p:grpSpPr>
        <p:sp>
          <p:nvSpPr>
            <p:cNvPr id="291" name="Straight Connector 23"/>
            <p:cNvSpPr/>
            <p:nvPr/>
          </p:nvSpPr>
          <p:spPr>
            <a:xfrm>
              <a:off x="5450040" y="3136680"/>
              <a:ext cx="360" cy="3566520"/>
            </a:xfrm>
            <a:prstGeom prst="line">
              <a:avLst/>
            </a:prstGeom>
            <a:ln w="3175">
              <a:solidFill>
                <a:srgbClr val="f2f2f2">
                  <a:alpha val="15000"/>
                </a:srgbClr>
              </a:solidFill>
            </a:ln>
          </p:spPr>
          <p:style>
            <a:lnRef idx="1">
              <a:schemeClr val="accent1"/>
            </a:lnRef>
            <a:fillRef idx="0">
              <a:schemeClr val="accent1"/>
            </a:fillRef>
            <a:effectRef idx="0">
              <a:schemeClr val="accent1"/>
            </a:effectRef>
            <a:fontRef idx="minor"/>
          </p:style>
        </p:sp>
        <p:sp>
          <p:nvSpPr>
            <p:cNvPr id="292" name="Straight Connector 24"/>
            <p:cNvSpPr/>
            <p:nvPr/>
          </p:nvSpPr>
          <p:spPr>
            <a:xfrm>
              <a:off x="441000" y="3136680"/>
              <a:ext cx="360" cy="3566520"/>
            </a:xfrm>
            <a:prstGeom prst="line">
              <a:avLst/>
            </a:prstGeom>
            <a:ln w="3175">
              <a:solidFill>
                <a:srgbClr val="f2f2f2">
                  <a:alpha val="15000"/>
                </a:srgbClr>
              </a:solidFill>
            </a:ln>
          </p:spPr>
          <p:style>
            <a:lnRef idx="1">
              <a:schemeClr val="accent1"/>
            </a:lnRef>
            <a:fillRef idx="0">
              <a:schemeClr val="accent1"/>
            </a:fillRef>
            <a:effectRef idx="0">
              <a:schemeClr val="accent1"/>
            </a:effectRef>
            <a:fontRef idx="minor"/>
          </p:style>
        </p:sp>
      </p:grpSp>
      <p:sp>
        <p:nvSpPr>
          <p:cNvPr id="29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94"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331" name="Rectangle 13"/>
          <p:cNvSpPr/>
          <p:nvPr/>
        </p:nvSpPr>
        <p:spPr>
          <a:xfrm>
            <a:off x="11580120" y="6704280"/>
            <a:ext cx="609840" cy="1515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332" name="Rectangle 9"/>
          <p:cNvSpPr/>
          <p:nvPr/>
        </p:nvSpPr>
        <p:spPr>
          <a:xfrm>
            <a:off x="0" y="6704280"/>
            <a:ext cx="11599200" cy="15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333" name="Picture 11" descr=""/>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p:blipFill>
        <p:spPr>
          <a:xfrm>
            <a:off x="10720440" y="162720"/>
            <a:ext cx="1306440" cy="502920"/>
          </a:xfrm>
          <a:prstGeom prst="rect">
            <a:avLst/>
          </a:prstGeom>
          <a:ln w="0">
            <a:noFill/>
          </a:ln>
        </p:spPr>
      </p:pic>
      <p:sp>
        <p:nvSpPr>
          <p:cNvPr id="334" name="Rectangle 12"/>
          <p:cNvSpPr/>
          <p:nvPr/>
        </p:nvSpPr>
        <p:spPr>
          <a:xfrm>
            <a:off x="0" y="6550200"/>
            <a:ext cx="12189960" cy="151560"/>
          </a:xfrm>
          <a:prstGeom prst="rect">
            <a:avLst/>
          </a:prstGeom>
          <a:gradFill rotWithShape="0">
            <a:gsLst>
              <a:gs pos="40000">
                <a:srgbClr val="ffffff">
                  <a:alpha val="0"/>
                </a:srgbClr>
              </a:gs>
              <a:gs pos="100000">
                <a:srgbClr val="ffffff">
                  <a:alpha val="35294"/>
                </a:srgb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33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36"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373" name="Rectangle 13"/>
          <p:cNvSpPr/>
          <p:nvPr/>
        </p:nvSpPr>
        <p:spPr>
          <a:xfrm>
            <a:off x="11580120" y="6704280"/>
            <a:ext cx="609840" cy="1515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374" name="Rectangle 9"/>
          <p:cNvSpPr/>
          <p:nvPr/>
        </p:nvSpPr>
        <p:spPr>
          <a:xfrm>
            <a:off x="0" y="6704280"/>
            <a:ext cx="11599200" cy="151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375" name="Picture 11" descr=""/>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p:blipFill>
        <p:spPr>
          <a:xfrm>
            <a:off x="10720440" y="162720"/>
            <a:ext cx="1306440" cy="502920"/>
          </a:xfrm>
          <a:prstGeom prst="rect">
            <a:avLst/>
          </a:prstGeom>
          <a:ln w="0">
            <a:noFill/>
          </a:ln>
        </p:spPr>
      </p:pic>
      <p:sp>
        <p:nvSpPr>
          <p:cNvPr id="376" name="Rectangle 12"/>
          <p:cNvSpPr/>
          <p:nvPr/>
        </p:nvSpPr>
        <p:spPr>
          <a:xfrm>
            <a:off x="0" y="6550200"/>
            <a:ext cx="12189960" cy="151560"/>
          </a:xfrm>
          <a:prstGeom prst="rect">
            <a:avLst/>
          </a:prstGeom>
          <a:gradFill rotWithShape="0">
            <a:gsLst>
              <a:gs pos="40000">
                <a:srgbClr val="ffffff">
                  <a:alpha val="0"/>
                </a:srgbClr>
              </a:gs>
              <a:gs pos="100000">
                <a:srgbClr val="ffffff">
                  <a:alpha val="35294"/>
                </a:srgb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377" name="Freeform: Shape 33"/>
          <p:cNvSpPr/>
          <p:nvPr/>
        </p:nvSpPr>
        <p:spPr>
          <a:xfrm>
            <a:off x="4123440" y="2671920"/>
            <a:ext cx="644760" cy="2188440"/>
          </a:xfrm>
          <a:custGeom>
            <a:avLst/>
            <a:gdLst/>
            <a:ahLst/>
            <a:rect l="l" t="t" r="r" b="b"/>
            <a:pathLst>
              <a:path w="646927" h="2190705">
                <a:moveTo>
                  <a:pt x="348641" y="0"/>
                </a:moveTo>
                <a:lnTo>
                  <a:pt x="384533" y="59080"/>
                </a:lnTo>
                <a:cubicBezTo>
                  <a:pt x="551874" y="367126"/>
                  <a:pt x="646927" y="720139"/>
                  <a:pt x="646927" y="1095353"/>
                </a:cubicBezTo>
                <a:cubicBezTo>
                  <a:pt x="646927" y="1470567"/>
                  <a:pt x="551874" y="1823580"/>
                  <a:pt x="384533" y="2131626"/>
                </a:cubicBezTo>
                <a:lnTo>
                  <a:pt x="348642" y="2190705"/>
                </a:lnTo>
                <a:lnTo>
                  <a:pt x="324877" y="2158925"/>
                </a:lnTo>
                <a:cubicBezTo>
                  <a:pt x="119767" y="1855322"/>
                  <a:pt x="0" y="1489323"/>
                  <a:pt x="0" y="1095352"/>
                </a:cubicBezTo>
                <a:cubicBezTo>
                  <a:pt x="0" y="701381"/>
                  <a:pt x="119767" y="335383"/>
                  <a:pt x="324877" y="31780"/>
                </a:cubicBezTo>
                <a:close/>
              </a:path>
            </a:pathLst>
          </a:custGeom>
          <a:solidFill>
            <a:schemeClr val="accent2">
              <a:alpha val="10000"/>
            </a:schemeClr>
          </a:solidFill>
          <a:ln w="0">
            <a:solidFill>
              <a:srgbClr val="0072c7"/>
            </a:solidFill>
          </a:ln>
        </p:spPr>
        <p:style>
          <a:lnRef idx="0"/>
          <a:fillRef idx="0"/>
          <a:effectRef idx="0"/>
          <a:fontRef idx="minor"/>
        </p:style>
      </p:sp>
      <p:sp>
        <p:nvSpPr>
          <p:cNvPr id="378" name="Freeform: Shape 32"/>
          <p:cNvSpPr/>
          <p:nvPr/>
        </p:nvSpPr>
        <p:spPr>
          <a:xfrm>
            <a:off x="7445520" y="2900880"/>
            <a:ext cx="470880" cy="1730880"/>
          </a:xfrm>
          <a:custGeom>
            <a:avLst/>
            <a:gdLst/>
            <a:ahLst/>
            <a:rect l="l" t="t" r="r" b="b"/>
            <a:pathLst>
              <a:path w="473084" h="1732886">
                <a:moveTo>
                  <a:pt x="262899" y="0"/>
                </a:moveTo>
                <a:lnTo>
                  <a:pt x="323595" y="125997"/>
                </a:lnTo>
                <a:cubicBezTo>
                  <a:pt x="419855" y="353581"/>
                  <a:pt x="473084" y="603796"/>
                  <a:pt x="473084" y="866443"/>
                </a:cubicBezTo>
                <a:cubicBezTo>
                  <a:pt x="473084" y="1129091"/>
                  <a:pt x="419855" y="1379306"/>
                  <a:pt x="323595" y="1606889"/>
                </a:cubicBezTo>
                <a:lnTo>
                  <a:pt x="262899" y="1732886"/>
                </a:lnTo>
                <a:lnTo>
                  <a:pt x="188298" y="1610089"/>
                </a:lnTo>
                <a:cubicBezTo>
                  <a:pt x="68212" y="1389030"/>
                  <a:pt x="0" y="1135702"/>
                  <a:pt x="0" y="866443"/>
                </a:cubicBezTo>
                <a:cubicBezTo>
                  <a:pt x="0" y="597184"/>
                  <a:pt x="68212" y="343856"/>
                  <a:pt x="188298" y="122798"/>
                </a:cubicBezTo>
                <a:close/>
              </a:path>
            </a:pathLst>
          </a:custGeom>
          <a:solidFill>
            <a:schemeClr val="accent2">
              <a:alpha val="10000"/>
            </a:schemeClr>
          </a:solidFill>
          <a:ln w="0">
            <a:solidFill>
              <a:srgbClr val="0072c7"/>
            </a:solidFill>
          </a:ln>
        </p:spPr>
        <p:style>
          <a:lnRef idx="0"/>
          <a:fillRef idx="0"/>
          <a:effectRef idx="0"/>
          <a:fontRef idx="minor"/>
        </p:style>
      </p:sp>
      <p:sp>
        <p:nvSpPr>
          <p:cNvPr id="379" name="Oval 18"/>
          <p:cNvSpPr/>
          <p:nvPr/>
        </p:nvSpPr>
        <p:spPr>
          <a:xfrm>
            <a:off x="7431480" y="3729240"/>
            <a:ext cx="75600" cy="75600"/>
          </a:xfrm>
          <a:prstGeom prst="ellipse">
            <a:avLst/>
          </a:prstGeom>
          <a:gradFill rotWithShape="0">
            <a:gsLst>
              <a:gs pos="0">
                <a:srgbClr val="ffffff"/>
              </a:gs>
              <a:gs pos="100000">
                <a:srgbClr val="c1e4ff"/>
              </a:gs>
            </a:gsLst>
            <a:path path="circle">
              <a:fillToRect l="50000" t="50000" r="50000" b="50000"/>
            </a:path>
          </a:gradFill>
          <a:ln>
            <a:noFill/>
          </a:ln>
          <a:effectLst>
            <a:glow rad="165240">
              <a:srgbClr val="0072c7">
                <a:alpha val="40000"/>
              </a:srgbClr>
            </a:glow>
          </a:effectLst>
        </p:spPr>
        <p:style>
          <a:lnRef idx="2">
            <a:schemeClr val="accent1">
              <a:shade val="50000"/>
            </a:schemeClr>
          </a:lnRef>
          <a:fillRef idx="1">
            <a:schemeClr val="accent1"/>
          </a:fillRef>
          <a:effectRef idx="0">
            <a:schemeClr val="accent1"/>
          </a:effectRef>
          <a:fontRef idx="minor"/>
        </p:style>
      </p:sp>
      <p:sp>
        <p:nvSpPr>
          <p:cNvPr id="3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8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Lst>
</p:sldMaster>
</file>

<file path=ppt/slides/_rels/slide1.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image" Target="../media/image23.jpeg"/><Relationship Id="rId3" Type="http://schemas.openxmlformats.org/officeDocument/2006/relationships/slideLayout" Target="../slideLayouts/slideLayout1.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3.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29.xml"/>
</Relationships>
</file>

<file path=ppt/slides/_rels/slide16.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3.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29.xml"/>
</Relationships>
</file>

<file path=ppt/slides/_rels/slide18.xml.rels><?xml version="1.0" encoding="UTF-8"?>
<Relationships xmlns="http://schemas.openxmlformats.org/package/2006/relationships"><Relationship Id="rId1" Type="http://schemas.openxmlformats.org/officeDocument/2006/relationships/image" Target="../media/image42.jpeg"/><Relationship Id="rId2" Type="http://schemas.openxmlformats.org/officeDocument/2006/relationships/slideLayout" Target="../slideLayouts/slideLayout193.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41.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hyperlink" Target="https://media.wizards.com/2017/images/daily/41mztsnrdm.jpg" TargetMode="External"/><Relationship Id="rId2" Type="http://schemas.openxmlformats.org/officeDocument/2006/relationships/hyperlink" Target="https://downloads.healthcatalyst.com/wp-content/uploads/2017/02/machine-learning-in-healthcare.jpg" TargetMode="External"/><Relationship Id="rId3" Type="http://schemas.openxmlformats.org/officeDocument/2006/relationships/hyperlink" Target="https://scryfall.com/docs/api/cards" TargetMode="External"/><Relationship Id="rId4" Type="http://schemas.openxmlformats.org/officeDocument/2006/relationships/hyperlink" Target="https://github.com/NandaScott/Scrython" TargetMode="External"/><Relationship Id="rId5" Type="http://schemas.openxmlformats.org/officeDocument/2006/relationships/hyperlink" Target="https://primagames.com/tips/magic-gathering-card-type-guide" TargetMode="External"/><Relationship Id="rId6" Type="http://schemas.openxmlformats.org/officeDocument/2006/relationships/hyperlink" Target="https://scikit-learn.org/stable/modules/generated/sklearn.svm.SVC.html?highlight=svc#sklearn.svm.SVC" TargetMode="External"/><Relationship Id="rId7" Type="http://schemas.openxmlformats.org/officeDocument/2006/relationships/slideLayout" Target="../slideLayouts/slideLayout25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slideLayout" Target="../slideLayouts/slideLayout37.xml"/><Relationship Id="rId7"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slideLayout" Target="../slideLayouts/slideLayout13.xml"/><Relationship Id="rId6"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04" name="Picture Placeholder 5" descr="Digital signboard at night"/>
          <p:cNvPicPr/>
          <p:nvPr/>
        </p:nvPicPr>
        <p:blipFill>
          <a:blip r:embed="rId1"/>
          <a:stretch/>
        </p:blipFill>
        <p:spPr>
          <a:xfrm>
            <a:off x="0" y="0"/>
            <a:ext cx="12189960" cy="6701760"/>
          </a:xfrm>
          <a:prstGeom prst="rect">
            <a:avLst/>
          </a:prstGeom>
          <a:ln w="0">
            <a:noFill/>
          </a:ln>
        </p:spPr>
      </p:pic>
      <p:sp>
        <p:nvSpPr>
          <p:cNvPr id="1005" name="Rectangle 6"/>
          <p:cNvSpPr/>
          <p:nvPr/>
        </p:nvSpPr>
        <p:spPr>
          <a:xfrm>
            <a:off x="441360" y="3897000"/>
            <a:ext cx="5875200" cy="286092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p:style>
      </p:sp>
      <p:sp>
        <p:nvSpPr>
          <p:cNvPr id="1006" name="Rectangle 7"/>
          <p:cNvSpPr/>
          <p:nvPr/>
        </p:nvSpPr>
        <p:spPr>
          <a:xfrm>
            <a:off x="441360" y="210600"/>
            <a:ext cx="5875200" cy="3692520"/>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p:style>
      </p:sp>
      <p:sp>
        <p:nvSpPr>
          <p:cNvPr id="1007" name="Title 1"/>
          <p:cNvSpPr/>
          <p:nvPr/>
        </p:nvSpPr>
        <p:spPr>
          <a:xfrm>
            <a:off x="758880" y="3907800"/>
            <a:ext cx="5165640" cy="1530720"/>
          </a:xfrm>
          <a:prstGeom prst="rect">
            <a:avLst/>
          </a:prstGeom>
          <a:noFill/>
          <a:ln w="0">
            <a:noFill/>
          </a:ln>
        </p:spPr>
        <p:style>
          <a:lnRef idx="0"/>
          <a:fillRef idx="0"/>
          <a:effectRef idx="0"/>
          <a:fontRef idx="minor"/>
        </p:style>
        <p:txBody>
          <a:bodyPr lIns="0" rIns="0" tIns="0" bIns="0" anchor="b">
            <a:noAutofit/>
          </a:bodyPr>
          <a:p>
            <a:pPr algn="r">
              <a:lnSpc>
                <a:spcPct val="90000"/>
              </a:lnSpc>
            </a:pPr>
            <a:r>
              <a:rPr b="1" lang="en-US" sz="4000" spc="-151" strike="noStrike" cap="all">
                <a:solidFill>
                  <a:srgbClr val="ffffff"/>
                </a:solidFill>
                <a:latin typeface="Corbel"/>
                <a:ea typeface="DejaVu Sans"/>
              </a:rPr>
              <a:t>MTGPredictByImage</a:t>
            </a:r>
            <a:endParaRPr b="0" lang="en-US" sz="4000" spc="-1" strike="noStrike">
              <a:latin typeface="Arial"/>
            </a:endParaRPr>
          </a:p>
        </p:txBody>
      </p:sp>
      <p:sp>
        <p:nvSpPr>
          <p:cNvPr id="1008" name="Subtitle 2"/>
          <p:cNvSpPr/>
          <p:nvPr/>
        </p:nvSpPr>
        <p:spPr>
          <a:xfrm>
            <a:off x="758160" y="5488920"/>
            <a:ext cx="5165640" cy="689400"/>
          </a:xfrm>
          <a:prstGeom prst="rect">
            <a:avLst/>
          </a:prstGeom>
          <a:noFill/>
          <a:ln w="0">
            <a:noFill/>
          </a:ln>
        </p:spPr>
        <p:style>
          <a:lnRef idx="0"/>
          <a:fillRef idx="0"/>
          <a:effectRef idx="0"/>
          <a:fontRef idx="minor"/>
        </p:style>
        <p:txBody>
          <a:bodyPr lIns="0" rIns="0" tIns="0" bIns="0">
            <a:noAutofit/>
          </a:bodyPr>
          <a:p>
            <a:pPr algn="r">
              <a:lnSpc>
                <a:spcPct val="90000"/>
              </a:lnSpc>
              <a:spcBef>
                <a:spcPts val="1001"/>
              </a:spcBef>
              <a:tabLst>
                <a:tab algn="l" pos="0"/>
              </a:tabLst>
            </a:pPr>
            <a:r>
              <a:rPr b="0" lang="en-US" sz="1800" spc="-1" strike="noStrike" cap="all">
                <a:solidFill>
                  <a:srgbClr val="ffffff"/>
                </a:solidFill>
                <a:latin typeface="Calibri"/>
                <a:ea typeface="DejaVu Sans"/>
              </a:rPr>
              <a:t>CST383</a:t>
            </a:r>
            <a:endParaRPr b="0" lang="en-US" sz="1800" spc="-1" strike="noStrike">
              <a:latin typeface="Arial"/>
            </a:endParaRPr>
          </a:p>
          <a:p>
            <a:pPr algn="r">
              <a:lnSpc>
                <a:spcPct val="90000"/>
              </a:lnSpc>
              <a:spcBef>
                <a:spcPts val="1001"/>
              </a:spcBef>
              <a:tabLst>
                <a:tab algn="l" pos="0"/>
              </a:tabLst>
            </a:pPr>
            <a:r>
              <a:rPr b="0" lang="en-US" sz="1800" spc="-1" strike="noStrike" cap="all">
                <a:solidFill>
                  <a:srgbClr val="ffffff"/>
                </a:solidFill>
                <a:latin typeface="Calibri"/>
                <a:ea typeface="DejaVu Sans"/>
              </a:rPr>
              <a:t>David Kim, Ericka Koyama, james deselms</a:t>
            </a:r>
            <a:endParaRPr b="0" lang="en-US" sz="1800" spc="-1" strike="noStrike">
              <a:latin typeface="Arial"/>
            </a:endParaRPr>
          </a:p>
        </p:txBody>
      </p:sp>
      <p:sp>
        <p:nvSpPr>
          <p:cNvPr id="1009" name="Oval 10"/>
          <p:cNvSpPr/>
          <p:nvPr/>
        </p:nvSpPr>
        <p:spPr>
          <a:xfrm>
            <a:off x="2143080" y="1038960"/>
            <a:ext cx="397800" cy="403920"/>
          </a:xfrm>
          <a:prstGeom prst="ellipse">
            <a:avLst/>
          </a:prstGeom>
          <a:noFill/>
          <a:ln w="3175">
            <a:solidFill>
              <a:srgbClr val="ffffff"/>
            </a:solidFill>
          </a:ln>
          <a:effectLst>
            <a:glow rad="114480">
              <a:srgbClr val="ffffff">
                <a:alpha val="15000"/>
              </a:srgbClr>
            </a:glow>
          </a:effectLst>
        </p:spPr>
        <p:style>
          <a:lnRef idx="2">
            <a:schemeClr val="accent1">
              <a:shade val="50000"/>
            </a:schemeClr>
          </a:lnRef>
          <a:fillRef idx="1">
            <a:schemeClr val="accent1"/>
          </a:fillRef>
          <a:effectRef idx="0">
            <a:schemeClr val="accent1"/>
          </a:effectRef>
          <a:fontRef idx="minor"/>
        </p:style>
      </p:sp>
      <p:grpSp>
        <p:nvGrpSpPr>
          <p:cNvPr id="1010" name="Group 20"/>
          <p:cNvGrpSpPr/>
          <p:nvPr/>
        </p:nvGrpSpPr>
        <p:grpSpPr>
          <a:xfrm>
            <a:off x="3752640" y="2652120"/>
            <a:ext cx="1020240" cy="1020240"/>
            <a:chOff x="3752640" y="2652120"/>
            <a:chExt cx="1020240" cy="1020240"/>
          </a:xfrm>
        </p:grpSpPr>
        <p:sp>
          <p:nvSpPr>
            <p:cNvPr id="1011" name="Oval 9"/>
            <p:cNvSpPr/>
            <p:nvPr/>
          </p:nvSpPr>
          <p:spPr>
            <a:xfrm>
              <a:off x="3752640" y="2652120"/>
              <a:ext cx="1020240" cy="1020240"/>
            </a:xfrm>
            <a:prstGeom prst="ellipse">
              <a:avLst/>
            </a:prstGeom>
            <a:noFill/>
            <a:ln w="3175">
              <a:solidFill>
                <a:srgbClr val="ffffff"/>
              </a:solidFill>
            </a:ln>
            <a:effectLst>
              <a:glow rad="165240">
                <a:srgbClr val="ffffff">
                  <a:alpha val="9000"/>
                </a:srgbClr>
              </a:glow>
            </a:effectLst>
          </p:spPr>
          <p:style>
            <a:lnRef idx="2">
              <a:schemeClr val="accent1">
                <a:shade val="50000"/>
              </a:schemeClr>
            </a:lnRef>
            <a:fillRef idx="1">
              <a:schemeClr val="accent1"/>
            </a:fillRef>
            <a:effectRef idx="0">
              <a:schemeClr val="accent1"/>
            </a:effectRef>
            <a:fontRef idx="minor"/>
          </p:style>
        </p:sp>
        <p:sp>
          <p:nvSpPr>
            <p:cNvPr id="1012" name="Oval 11"/>
            <p:cNvSpPr/>
            <p:nvPr/>
          </p:nvSpPr>
          <p:spPr>
            <a:xfrm>
              <a:off x="4234680" y="3134160"/>
              <a:ext cx="56160" cy="56160"/>
            </a:xfrm>
            <a:prstGeom prst="ellipse">
              <a:avLst/>
            </a:prstGeom>
            <a:gradFill rotWithShape="0">
              <a:gsLst>
                <a:gs pos="0">
                  <a:srgbClr val="ffffff"/>
                </a:gs>
                <a:gs pos="100000">
                  <a:srgbClr val="c1e4ff"/>
                </a:gs>
              </a:gsLst>
              <a:path path="circle">
                <a:fillToRect l="50000" t="50000" r="50000" b="50000"/>
              </a:path>
            </a:gradFill>
            <a:ln>
              <a:noFill/>
            </a:ln>
            <a:effectLst>
              <a:glow rad="165240">
                <a:srgbClr val="0072c7">
                  <a:alpha val="40000"/>
                </a:srgbClr>
              </a:glow>
            </a:effectLst>
          </p:spPr>
          <p:style>
            <a:lnRef idx="2">
              <a:schemeClr val="accent1">
                <a:shade val="50000"/>
              </a:schemeClr>
            </a:lnRef>
            <a:fillRef idx="1">
              <a:schemeClr val="accent1"/>
            </a:fillRef>
            <a:effectRef idx="0">
              <a:schemeClr val="accent1"/>
            </a:effectRef>
            <a:fontRef idx="minor"/>
          </p:style>
        </p:sp>
      </p:grpSp>
      <p:grpSp>
        <p:nvGrpSpPr>
          <p:cNvPr id="1013" name="Group 21"/>
          <p:cNvGrpSpPr/>
          <p:nvPr/>
        </p:nvGrpSpPr>
        <p:grpSpPr>
          <a:xfrm>
            <a:off x="1952280" y="833400"/>
            <a:ext cx="2676600" cy="2718720"/>
            <a:chOff x="1952280" y="833400"/>
            <a:chExt cx="2676600" cy="2718720"/>
          </a:xfrm>
        </p:grpSpPr>
        <p:sp>
          <p:nvSpPr>
            <p:cNvPr id="1014" name="Oval 12"/>
            <p:cNvSpPr/>
            <p:nvPr/>
          </p:nvSpPr>
          <p:spPr>
            <a:xfrm>
              <a:off x="1952280" y="833400"/>
              <a:ext cx="2676600" cy="2718720"/>
            </a:xfrm>
            <a:prstGeom prst="ellipse">
              <a:avLst/>
            </a:prstGeom>
            <a:noFill/>
            <a:ln w="111125">
              <a:solidFill>
                <a:srgbClr val="ffffff">
                  <a:alpha val="6000"/>
                </a:srgbClr>
              </a:solidFill>
            </a:ln>
          </p:spPr>
          <p:style>
            <a:lnRef idx="2">
              <a:schemeClr val="accent1">
                <a:shade val="50000"/>
              </a:schemeClr>
            </a:lnRef>
            <a:fillRef idx="1">
              <a:schemeClr val="accent1"/>
            </a:fillRef>
            <a:effectRef idx="0">
              <a:schemeClr val="accent1"/>
            </a:effectRef>
            <a:fontRef idx="minor"/>
          </p:style>
        </p:sp>
        <p:sp>
          <p:nvSpPr>
            <p:cNvPr id="1015" name="Straight Connector 13"/>
            <p:cNvSpPr/>
            <p:nvPr/>
          </p:nvSpPr>
          <p:spPr>
            <a:xfrm>
              <a:off x="2125080" y="1027440"/>
              <a:ext cx="2332440" cy="2332440"/>
            </a:xfrm>
            <a:prstGeom prst="line">
              <a:avLst/>
            </a:prstGeom>
            <a:ln>
              <a:solidFill>
                <a:srgbClr val="e7e6e6">
                  <a:alpha val="30000"/>
                </a:srgbClr>
              </a:solidFill>
            </a:ln>
          </p:spPr>
          <p:style>
            <a:lnRef idx="1">
              <a:schemeClr val="accent1"/>
            </a:lnRef>
            <a:fillRef idx="0">
              <a:schemeClr val="accent1"/>
            </a:fillRef>
            <a:effectRef idx="0">
              <a:schemeClr val="accent1"/>
            </a:effectRef>
            <a:fontRef idx="minor"/>
          </p:style>
        </p:sp>
      </p:grpSp>
      <p:sp>
        <p:nvSpPr>
          <p:cNvPr id="1016" name="Straight Connector 14"/>
          <p:cNvSpPr/>
          <p:nvPr/>
        </p:nvSpPr>
        <p:spPr>
          <a:xfrm>
            <a:off x="6309000" y="210240"/>
            <a:ext cx="360" cy="6492960"/>
          </a:xfrm>
          <a:prstGeom prst="line">
            <a:avLst/>
          </a:prstGeom>
          <a:ln w="3175">
            <a:solidFill>
              <a:srgbClr val="f2f2f2">
                <a:alpha val="15000"/>
              </a:srgbClr>
            </a:solidFill>
          </a:ln>
        </p:spPr>
        <p:style>
          <a:lnRef idx="1">
            <a:schemeClr val="accent1"/>
          </a:lnRef>
          <a:fillRef idx="0">
            <a:schemeClr val="accent1"/>
          </a:fillRef>
          <a:effectRef idx="0">
            <a:schemeClr val="accent1"/>
          </a:effectRef>
          <a:fontRef idx="minor"/>
        </p:style>
      </p:sp>
      <p:sp>
        <p:nvSpPr>
          <p:cNvPr id="1017" name="Straight Connector 15"/>
          <p:cNvSpPr/>
          <p:nvPr/>
        </p:nvSpPr>
        <p:spPr>
          <a:xfrm>
            <a:off x="441000" y="210240"/>
            <a:ext cx="360" cy="6492960"/>
          </a:xfrm>
          <a:prstGeom prst="line">
            <a:avLst/>
          </a:prstGeom>
          <a:ln w="3175">
            <a:solidFill>
              <a:srgbClr val="f2f2f2">
                <a:alpha val="15000"/>
              </a:srgbClr>
            </a:solidFill>
          </a:ln>
        </p:spPr>
        <p:style>
          <a:lnRef idx="1">
            <a:schemeClr val="accent1"/>
          </a:lnRef>
          <a:fillRef idx="0">
            <a:schemeClr val="accent1"/>
          </a:fillRef>
          <a:effectRef idx="0">
            <a:schemeClr val="accent1"/>
          </a:effectRef>
          <a:fontRef idx="minor"/>
        </p:style>
      </p:sp>
      <p:pic>
        <p:nvPicPr>
          <p:cNvPr id="1018" name="Picture 2" descr="Raising a New Banner | MAGIC: THE GATHERING"/>
          <p:cNvPicPr/>
          <p:nvPr/>
        </p:nvPicPr>
        <p:blipFill>
          <a:blip r:embed="rId2"/>
          <a:stretch/>
        </p:blipFill>
        <p:spPr>
          <a:xfrm>
            <a:off x="441360" y="209520"/>
            <a:ext cx="5875200" cy="368280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6" name="Title 1_1"/>
          <p:cNvSpPr/>
          <p:nvPr/>
        </p:nvSpPr>
        <p:spPr>
          <a:xfrm>
            <a:off x="601560" y="432000"/>
            <a:ext cx="9971280" cy="429840"/>
          </a:xfrm>
          <a:prstGeom prst="rect">
            <a:avLst/>
          </a:prstGeom>
          <a:noFill/>
          <a:ln w="0">
            <a:noFill/>
          </a:ln>
        </p:spPr>
        <p:style>
          <a:lnRef idx="0"/>
          <a:fillRef idx="0"/>
          <a:effectRef idx="0"/>
          <a:fontRef idx="minor"/>
        </p:style>
        <p:txBody>
          <a:bodyPr lIns="0" rIns="0" tIns="0" bIns="0" anchor="ctr">
            <a:noAutofit/>
          </a:bodyPr>
          <a:p>
            <a:pPr>
              <a:lnSpc>
                <a:spcPct val="90000"/>
              </a:lnSpc>
            </a:pPr>
            <a:endParaRPr b="0" lang="en-US" sz="1800" spc="-1" strike="noStrike">
              <a:latin typeface="Arial"/>
            </a:endParaRPr>
          </a:p>
          <a:p>
            <a:pPr>
              <a:lnSpc>
                <a:spcPct val="90000"/>
              </a:lnSpc>
            </a:pPr>
            <a:r>
              <a:rPr b="1" lang="en-US" sz="3200" spc="-151" strike="noStrike">
                <a:solidFill>
                  <a:srgbClr val="ffffff"/>
                </a:solidFill>
                <a:latin typeface="Corbel"/>
                <a:ea typeface="DejaVu Sans"/>
              </a:rPr>
              <a:t>Results </a:t>
            </a:r>
            <a:r>
              <a:rPr b="1" lang="en-US" sz="3200" spc="-151" strike="noStrike">
                <a:solidFill>
                  <a:srgbClr val="ffffff"/>
                </a:solidFill>
                <a:latin typeface="Corbel"/>
                <a:ea typeface="DejaVu Sans"/>
              </a:rPr>
              <a:t>- </a:t>
            </a:r>
            <a:r>
              <a:rPr b="1" lang="en-US" sz="3200" spc="-151" strike="noStrike">
                <a:solidFill>
                  <a:srgbClr val="ffffff"/>
                </a:solidFill>
                <a:latin typeface="Corbel"/>
                <a:ea typeface="DejaVu Sans"/>
              </a:rPr>
              <a:t>Heatma</a:t>
            </a:r>
            <a:r>
              <a:rPr b="1" lang="en-US" sz="3200" spc="-151" strike="noStrike">
                <a:solidFill>
                  <a:srgbClr val="ffffff"/>
                </a:solidFill>
                <a:latin typeface="Corbel"/>
                <a:ea typeface="DejaVu Sans"/>
              </a:rPr>
              <a:t>p</a:t>
            </a:r>
            <a:endParaRPr b="0" lang="en-US" sz="3200" spc="-1" strike="noStrike">
              <a:latin typeface="Arial"/>
            </a:endParaRPr>
          </a:p>
        </p:txBody>
      </p:sp>
      <p:sp>
        <p:nvSpPr>
          <p:cNvPr id="1077" name="Slide Number Placeholder 2_2"/>
          <p:cNvSpPr/>
          <p:nvPr/>
        </p:nvSpPr>
        <p:spPr>
          <a:xfrm>
            <a:off x="11601360" y="6687000"/>
            <a:ext cx="546480" cy="151560"/>
          </a:xfrm>
          <a:prstGeom prst="rect">
            <a:avLst/>
          </a:prstGeom>
          <a:noFill/>
          <a:ln w="3240">
            <a:noFill/>
          </a:ln>
        </p:spPr>
        <p:style>
          <a:lnRef idx="0"/>
          <a:fillRef idx="0"/>
          <a:effectRef idx="0"/>
          <a:fontRef idx="minor"/>
        </p:style>
        <p:txBody>
          <a:bodyPr lIns="0" rIns="0" tIns="0" bIns="0" anchor="ctr">
            <a:noAutofit/>
          </a:bodyPr>
          <a:p>
            <a:pPr algn="r">
              <a:lnSpc>
                <a:spcPct val="100000"/>
              </a:lnSpc>
            </a:pPr>
            <a:r>
              <a:rPr b="0" lang="en-US" sz="900" spc="-1" strike="noStrike">
                <a:solidFill>
                  <a:srgbClr val="ffffff"/>
                </a:solidFill>
                <a:latin typeface="Corbel"/>
                <a:ea typeface="DejaVu Sans"/>
              </a:rPr>
              <a:t>page </a:t>
            </a:r>
            <a:fld id="{8E6EAEAA-D96F-4009-AD37-3B37DD135BD0}" type="slidenum">
              <a:rPr b="0" lang="en-US" sz="900" spc="-1" strike="noStrike">
                <a:solidFill>
                  <a:srgbClr val="ffffff"/>
                </a:solidFill>
                <a:latin typeface="Corbel"/>
                <a:ea typeface="DejaVu Sans"/>
              </a:rPr>
              <a:t>&lt;number&gt;</a:t>
            </a:fld>
            <a:endParaRPr b="0" lang="en-US" sz="900" spc="-1" strike="noStrike">
              <a:latin typeface="Arial"/>
            </a:endParaRPr>
          </a:p>
        </p:txBody>
      </p:sp>
      <p:sp>
        <p:nvSpPr>
          <p:cNvPr id="1078" name="Title 2_5"/>
          <p:cNvSpPr/>
          <p:nvPr/>
        </p:nvSpPr>
        <p:spPr>
          <a:xfrm>
            <a:off x="456480" y="1288080"/>
            <a:ext cx="4991760" cy="5470200"/>
          </a:xfrm>
          <a:prstGeom prst="rect">
            <a:avLst/>
          </a:prstGeom>
          <a:solidFill>
            <a:srgbClr val="000000">
              <a:alpha val="70000"/>
            </a:srgbClr>
          </a:solidFill>
          <a:ln w="0">
            <a:noFill/>
          </a:ln>
        </p:spPr>
        <p:style>
          <a:lnRef idx="0"/>
          <a:fillRef idx="0"/>
          <a:effectRef idx="0"/>
          <a:fontRef idx="minor"/>
        </p:style>
      </p:sp>
      <p:sp>
        <p:nvSpPr>
          <p:cNvPr id="1079" name="Subtitle 3_5"/>
          <p:cNvSpPr/>
          <p:nvPr/>
        </p:nvSpPr>
        <p:spPr>
          <a:xfrm>
            <a:off x="890640" y="2971800"/>
            <a:ext cx="4281120" cy="472320"/>
          </a:xfrm>
          <a:prstGeom prst="rect">
            <a:avLst/>
          </a:prstGeom>
          <a:noFill/>
          <a:ln w="0">
            <a:noFill/>
          </a:ln>
        </p:spPr>
        <p:style>
          <a:lnRef idx="0"/>
          <a:fillRef idx="0"/>
          <a:effectRef idx="0"/>
          <a:fontRef idx="minor"/>
        </p:style>
        <p:txBody>
          <a:bodyPr lIns="0" rIns="0" tIns="0" bIns="0">
            <a:noAutofit/>
          </a:bodyPr>
          <a:p>
            <a:pPr marL="216000" indent="-214200">
              <a:lnSpc>
                <a:spcPct val="90000"/>
              </a:lnSpc>
              <a:spcBef>
                <a:spcPts val="1001"/>
              </a:spcBef>
              <a:buClr>
                <a:srgbClr val="ffffff"/>
              </a:buClr>
              <a:buSzPct val="45000"/>
              <a:buFont typeface="Wingdings" charset="2"/>
              <a:buChar char=""/>
              <a:tabLst>
                <a:tab algn="l" pos="0"/>
              </a:tabLst>
            </a:pPr>
            <a:r>
              <a:rPr b="0" lang="en-US" sz="2600" spc="-1" strike="noStrike" cap="all">
                <a:solidFill>
                  <a:srgbClr val="ffffff"/>
                </a:solidFill>
                <a:latin typeface="Calibri"/>
                <a:ea typeface="DejaVu Sans"/>
              </a:rPr>
              <a:t>Not </a:t>
            </a:r>
            <a:r>
              <a:rPr b="0" lang="en-US" sz="2600" spc="-1" strike="noStrike" cap="all">
                <a:solidFill>
                  <a:srgbClr val="ffffff"/>
                </a:solidFill>
                <a:latin typeface="Calibri"/>
                <a:ea typeface="DejaVu Sans"/>
              </a:rPr>
              <a:t>many </a:t>
            </a:r>
            <a:r>
              <a:rPr b="0" lang="en-US" sz="2600" spc="-1" strike="noStrike" cap="all">
                <a:solidFill>
                  <a:srgbClr val="ffffff"/>
                </a:solidFill>
                <a:latin typeface="Calibri"/>
                <a:ea typeface="DejaVu Sans"/>
              </a:rPr>
              <a:t>strong </a:t>
            </a:r>
            <a:r>
              <a:rPr b="0" lang="en-US" sz="2600" spc="-1" strike="noStrike" cap="all">
                <a:solidFill>
                  <a:srgbClr val="ffffff"/>
                </a:solidFill>
                <a:latin typeface="Calibri"/>
                <a:ea typeface="DejaVu Sans"/>
              </a:rPr>
              <a:t>correlat</a:t>
            </a:r>
            <a:r>
              <a:rPr b="0" lang="en-US" sz="2600" spc="-1" strike="noStrike" cap="all">
                <a:solidFill>
                  <a:srgbClr val="ffffff"/>
                </a:solidFill>
                <a:latin typeface="Calibri"/>
                <a:ea typeface="DejaVu Sans"/>
              </a:rPr>
              <a:t>ions.</a:t>
            </a:r>
            <a:endParaRPr b="0" lang="en-US" sz="2600" spc="-1" strike="noStrike">
              <a:latin typeface="Arial"/>
            </a:endParaRPr>
          </a:p>
          <a:p>
            <a:pPr marL="216000" indent="-214200">
              <a:lnSpc>
                <a:spcPct val="90000"/>
              </a:lnSpc>
              <a:spcBef>
                <a:spcPts val="1001"/>
              </a:spcBef>
              <a:buClr>
                <a:srgbClr val="ffffff"/>
              </a:buClr>
              <a:buSzPct val="45000"/>
              <a:buFont typeface="Wingdings" charset="2"/>
              <a:buChar char=""/>
              <a:tabLst>
                <a:tab algn="l" pos="0"/>
              </a:tabLst>
            </a:pPr>
            <a:r>
              <a:rPr b="0" lang="en-US" sz="2600" spc="-1" strike="noStrike" cap="all">
                <a:solidFill>
                  <a:srgbClr val="ffffff"/>
                </a:solidFill>
                <a:latin typeface="Calibri"/>
                <a:ea typeface="DejaVu Sans"/>
              </a:rPr>
              <a:t>Strong </a:t>
            </a:r>
            <a:r>
              <a:rPr b="0" lang="en-US" sz="2600" spc="-1" strike="noStrike" cap="all">
                <a:solidFill>
                  <a:srgbClr val="ffffff"/>
                </a:solidFill>
                <a:latin typeface="Calibri"/>
                <a:ea typeface="DejaVu Sans"/>
              </a:rPr>
              <a:t>correlat</a:t>
            </a:r>
            <a:r>
              <a:rPr b="0" lang="en-US" sz="2600" spc="-1" strike="noStrike" cap="all">
                <a:solidFill>
                  <a:srgbClr val="ffffff"/>
                </a:solidFill>
                <a:latin typeface="Calibri"/>
                <a:ea typeface="DejaVu Sans"/>
              </a:rPr>
              <a:t>ions </a:t>
            </a:r>
            <a:r>
              <a:rPr b="0" lang="en-US" sz="2600" spc="-1" strike="noStrike" cap="all">
                <a:solidFill>
                  <a:srgbClr val="ffffff"/>
                </a:solidFill>
                <a:latin typeface="Calibri"/>
                <a:ea typeface="DejaVu Sans"/>
              </a:rPr>
              <a:t>between </a:t>
            </a:r>
            <a:r>
              <a:rPr b="0" lang="en-US" sz="2600" spc="-1" strike="noStrike" cap="all">
                <a:solidFill>
                  <a:srgbClr val="ffffff"/>
                </a:solidFill>
                <a:latin typeface="Calibri"/>
                <a:ea typeface="DejaVu Sans"/>
              </a:rPr>
              <a:t>name of </a:t>
            </a:r>
            <a:r>
              <a:rPr b="0" lang="en-US" sz="2600" spc="-1" strike="noStrike" cap="all">
                <a:solidFill>
                  <a:srgbClr val="ffffff"/>
                </a:solidFill>
                <a:latin typeface="Calibri"/>
                <a:ea typeface="DejaVu Sans"/>
              </a:rPr>
              <a:t>card </a:t>
            </a:r>
            <a:r>
              <a:rPr b="0" lang="en-US" sz="2600" spc="-1" strike="noStrike" cap="all">
                <a:solidFill>
                  <a:srgbClr val="ffffff"/>
                </a:solidFill>
                <a:latin typeface="Calibri"/>
                <a:ea typeface="DejaVu Sans"/>
              </a:rPr>
              <a:t>and </a:t>
            </a:r>
            <a:r>
              <a:rPr b="0" lang="en-US" sz="2600" spc="-1" strike="noStrike" cap="all">
                <a:solidFill>
                  <a:srgbClr val="ffffff"/>
                </a:solidFill>
                <a:latin typeface="Calibri"/>
                <a:ea typeface="DejaVu Sans"/>
              </a:rPr>
              <a:t>oracle </a:t>
            </a:r>
            <a:r>
              <a:rPr b="0" lang="en-US" sz="2600" spc="-1" strike="noStrike" cap="all">
                <a:solidFill>
                  <a:srgbClr val="ffffff"/>
                </a:solidFill>
                <a:latin typeface="Calibri"/>
                <a:ea typeface="DejaVu Sans"/>
              </a:rPr>
              <a:t>text.</a:t>
            </a:r>
            <a:endParaRPr b="0" lang="en-US" sz="2600" spc="-1" strike="noStrike">
              <a:latin typeface="Arial"/>
            </a:endParaRPr>
          </a:p>
        </p:txBody>
      </p:sp>
      <p:pic>
        <p:nvPicPr>
          <p:cNvPr id="1080" name="" descr=""/>
          <p:cNvPicPr/>
          <p:nvPr/>
        </p:nvPicPr>
        <p:blipFill>
          <a:blip r:embed="rId1"/>
          <a:stretch/>
        </p:blipFill>
        <p:spPr>
          <a:xfrm>
            <a:off x="6558840" y="1371600"/>
            <a:ext cx="5556960" cy="415044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1" name="Title 1_2"/>
          <p:cNvSpPr/>
          <p:nvPr/>
        </p:nvSpPr>
        <p:spPr>
          <a:xfrm>
            <a:off x="601560" y="432000"/>
            <a:ext cx="9971280" cy="429840"/>
          </a:xfrm>
          <a:prstGeom prst="rect">
            <a:avLst/>
          </a:prstGeom>
          <a:noFill/>
          <a:ln w="0">
            <a:noFill/>
          </a:ln>
        </p:spPr>
        <p:style>
          <a:lnRef idx="0"/>
          <a:fillRef idx="0"/>
          <a:effectRef idx="0"/>
          <a:fontRef idx="minor"/>
        </p:style>
        <p:txBody>
          <a:bodyPr lIns="0" rIns="0" tIns="0" bIns="0" anchor="ctr">
            <a:noAutofit/>
          </a:bodyPr>
          <a:p>
            <a:pPr>
              <a:lnSpc>
                <a:spcPct val="90000"/>
              </a:lnSpc>
            </a:pPr>
            <a:endParaRPr b="0" lang="en-US" sz="1800" spc="-1" strike="noStrike">
              <a:latin typeface="Arial"/>
            </a:endParaRPr>
          </a:p>
          <a:p>
            <a:pPr>
              <a:lnSpc>
                <a:spcPct val="90000"/>
              </a:lnSpc>
            </a:pPr>
            <a:r>
              <a:rPr b="1" lang="en-US" sz="3200" spc="-151" strike="noStrike">
                <a:solidFill>
                  <a:srgbClr val="ffffff"/>
                </a:solidFill>
                <a:latin typeface="Corbel"/>
                <a:ea typeface="DejaVu Sans"/>
              </a:rPr>
              <a:t>Results – Type of Card </a:t>
            </a:r>
            <a:endParaRPr b="0" lang="en-US" sz="3200" spc="-1" strike="noStrike">
              <a:latin typeface="Arial"/>
            </a:endParaRPr>
          </a:p>
          <a:p>
            <a:pPr>
              <a:lnSpc>
                <a:spcPct val="90000"/>
              </a:lnSpc>
            </a:pPr>
            <a:r>
              <a:rPr b="1" lang="en-US" sz="3200" spc="-151" strike="noStrike">
                <a:solidFill>
                  <a:srgbClr val="ffffff"/>
                </a:solidFill>
                <a:latin typeface="Corbel"/>
                <a:ea typeface="DejaVu Sans"/>
              </a:rPr>
              <a:t>by Artist</a:t>
            </a:r>
            <a:endParaRPr b="0" lang="en-US" sz="3200" spc="-1" strike="noStrike">
              <a:latin typeface="Arial"/>
            </a:endParaRPr>
          </a:p>
        </p:txBody>
      </p:sp>
      <p:sp>
        <p:nvSpPr>
          <p:cNvPr id="1082" name="Slide Number Placeholder 2_3"/>
          <p:cNvSpPr/>
          <p:nvPr/>
        </p:nvSpPr>
        <p:spPr>
          <a:xfrm>
            <a:off x="11601360" y="6687000"/>
            <a:ext cx="546480" cy="151560"/>
          </a:xfrm>
          <a:prstGeom prst="rect">
            <a:avLst/>
          </a:prstGeom>
          <a:noFill/>
          <a:ln w="3240">
            <a:noFill/>
          </a:ln>
        </p:spPr>
        <p:style>
          <a:lnRef idx="0"/>
          <a:fillRef idx="0"/>
          <a:effectRef idx="0"/>
          <a:fontRef idx="minor"/>
        </p:style>
        <p:txBody>
          <a:bodyPr lIns="0" rIns="0" tIns="0" bIns="0" anchor="ctr">
            <a:noAutofit/>
          </a:bodyPr>
          <a:p>
            <a:pPr algn="r">
              <a:lnSpc>
                <a:spcPct val="100000"/>
              </a:lnSpc>
            </a:pPr>
            <a:r>
              <a:rPr b="0" lang="en-US" sz="900" spc="-1" strike="noStrike">
                <a:solidFill>
                  <a:srgbClr val="ffffff"/>
                </a:solidFill>
                <a:latin typeface="Corbel"/>
                <a:ea typeface="DejaVu Sans"/>
              </a:rPr>
              <a:t>page </a:t>
            </a:r>
            <a:fld id="{EADD7B82-4FAE-4CBA-B1A1-DC1F3E2BAC81}" type="slidenum">
              <a:rPr b="0" lang="en-US" sz="900" spc="-1" strike="noStrike">
                <a:solidFill>
                  <a:srgbClr val="ffffff"/>
                </a:solidFill>
                <a:latin typeface="Corbel"/>
                <a:ea typeface="DejaVu Sans"/>
              </a:rPr>
              <a:t>&lt;number&gt;</a:t>
            </a:fld>
            <a:endParaRPr b="0" lang="en-US" sz="900" spc="-1" strike="noStrike">
              <a:latin typeface="Arial"/>
            </a:endParaRPr>
          </a:p>
        </p:txBody>
      </p:sp>
      <p:sp>
        <p:nvSpPr>
          <p:cNvPr id="1083" name="Title 2_7"/>
          <p:cNvSpPr/>
          <p:nvPr/>
        </p:nvSpPr>
        <p:spPr>
          <a:xfrm>
            <a:off x="456480" y="1288080"/>
            <a:ext cx="4991760" cy="5470200"/>
          </a:xfrm>
          <a:prstGeom prst="rect">
            <a:avLst/>
          </a:prstGeom>
          <a:solidFill>
            <a:srgbClr val="000000">
              <a:alpha val="70000"/>
            </a:srgbClr>
          </a:solidFill>
          <a:ln w="0">
            <a:noFill/>
          </a:ln>
        </p:spPr>
        <p:style>
          <a:lnRef idx="0"/>
          <a:fillRef idx="0"/>
          <a:effectRef idx="0"/>
          <a:fontRef idx="minor"/>
        </p:style>
      </p:sp>
      <p:sp>
        <p:nvSpPr>
          <p:cNvPr id="1084" name="Subtitle 3_7"/>
          <p:cNvSpPr/>
          <p:nvPr/>
        </p:nvSpPr>
        <p:spPr>
          <a:xfrm>
            <a:off x="890640" y="2971800"/>
            <a:ext cx="4281120" cy="472320"/>
          </a:xfrm>
          <a:prstGeom prst="rect">
            <a:avLst/>
          </a:prstGeom>
          <a:noFill/>
          <a:ln w="0">
            <a:noFill/>
          </a:ln>
        </p:spPr>
        <p:style>
          <a:lnRef idx="0"/>
          <a:fillRef idx="0"/>
          <a:effectRef idx="0"/>
          <a:fontRef idx="minor"/>
        </p:style>
        <p:txBody>
          <a:bodyPr lIns="0" rIns="0" tIns="0" bIns="0">
            <a:noAutofit/>
          </a:bodyPr>
          <a:p>
            <a:pPr marL="216000" indent="-214200">
              <a:lnSpc>
                <a:spcPct val="90000"/>
              </a:lnSpc>
              <a:spcBef>
                <a:spcPts val="1001"/>
              </a:spcBef>
              <a:buClr>
                <a:srgbClr val="ffffff"/>
              </a:buClr>
              <a:buSzPct val="45000"/>
              <a:buFont typeface="Wingdings" charset="2"/>
              <a:buChar char=""/>
              <a:tabLst>
                <a:tab algn="l" pos="0"/>
              </a:tabLst>
            </a:pPr>
            <a:r>
              <a:rPr b="0" lang="en-US" sz="2600" spc="-1" strike="noStrike" cap="all">
                <a:solidFill>
                  <a:srgbClr val="ffffff"/>
                </a:solidFill>
                <a:latin typeface="Calibri"/>
                <a:ea typeface="DejaVu Sans"/>
              </a:rPr>
              <a:t>T</a:t>
            </a:r>
            <a:r>
              <a:rPr b="0" lang="en-US" sz="2600" spc="-1" strike="noStrike" cap="all">
                <a:solidFill>
                  <a:srgbClr val="ffffff"/>
                </a:solidFill>
                <a:latin typeface="Calibri"/>
                <a:ea typeface="DejaVu Sans"/>
              </a:rPr>
              <a:t>o</a:t>
            </a:r>
            <a:r>
              <a:rPr b="0" lang="en-US" sz="2600" spc="-1" strike="noStrike" cap="all">
                <a:solidFill>
                  <a:srgbClr val="ffffff"/>
                </a:solidFill>
                <a:latin typeface="Calibri"/>
                <a:ea typeface="DejaVu Sans"/>
              </a:rPr>
              <a:t>p</a:t>
            </a:r>
            <a:r>
              <a:rPr b="0" lang="en-US" sz="2600" spc="-1" strike="noStrike" cap="all">
                <a:solidFill>
                  <a:srgbClr val="ffffff"/>
                </a:solidFill>
                <a:latin typeface="Calibri"/>
                <a:ea typeface="DejaVu Sans"/>
              </a:rPr>
              <a:t> </a:t>
            </a:r>
            <a:r>
              <a:rPr b="0" lang="en-US" sz="2600" spc="-1" strike="noStrike" cap="all">
                <a:solidFill>
                  <a:srgbClr val="ffffff"/>
                </a:solidFill>
                <a:latin typeface="Calibri"/>
                <a:ea typeface="DejaVu Sans"/>
              </a:rPr>
              <a:t>1</a:t>
            </a:r>
            <a:r>
              <a:rPr b="0" lang="en-US" sz="2600" spc="-1" strike="noStrike" cap="all">
                <a:solidFill>
                  <a:srgbClr val="ffffff"/>
                </a:solidFill>
                <a:latin typeface="Calibri"/>
                <a:ea typeface="DejaVu Sans"/>
              </a:rPr>
              <a:t>0</a:t>
            </a:r>
            <a:r>
              <a:rPr b="0" lang="en-US" sz="2600" spc="-1" strike="noStrike" cap="all">
                <a:solidFill>
                  <a:srgbClr val="ffffff"/>
                </a:solidFill>
                <a:latin typeface="Calibri"/>
                <a:ea typeface="DejaVu Sans"/>
              </a:rPr>
              <a:t> </a:t>
            </a:r>
            <a:r>
              <a:rPr b="0" lang="en-US" sz="2600" spc="-1" strike="noStrike" cap="all">
                <a:solidFill>
                  <a:srgbClr val="ffffff"/>
                </a:solidFill>
                <a:latin typeface="Calibri"/>
                <a:ea typeface="DejaVu Sans"/>
              </a:rPr>
              <a:t>H</a:t>
            </a:r>
            <a:r>
              <a:rPr b="0" lang="en-US" sz="2600" spc="-1" strike="noStrike" cap="all">
                <a:solidFill>
                  <a:srgbClr val="ffffff"/>
                </a:solidFill>
                <a:latin typeface="Calibri"/>
                <a:ea typeface="DejaVu Sans"/>
              </a:rPr>
              <a:t>i</a:t>
            </a:r>
            <a:r>
              <a:rPr b="0" lang="en-US" sz="2600" spc="-1" strike="noStrike" cap="all">
                <a:solidFill>
                  <a:srgbClr val="ffffff"/>
                </a:solidFill>
                <a:latin typeface="Calibri"/>
                <a:ea typeface="DejaVu Sans"/>
              </a:rPr>
              <a:t>g</a:t>
            </a:r>
            <a:r>
              <a:rPr b="0" lang="en-US" sz="2600" spc="-1" strike="noStrike" cap="all">
                <a:solidFill>
                  <a:srgbClr val="ffffff"/>
                </a:solidFill>
                <a:latin typeface="Calibri"/>
                <a:ea typeface="DejaVu Sans"/>
              </a:rPr>
              <a:t>h</a:t>
            </a:r>
            <a:r>
              <a:rPr b="0" lang="en-US" sz="2600" spc="-1" strike="noStrike" cap="all">
                <a:solidFill>
                  <a:srgbClr val="ffffff"/>
                </a:solidFill>
                <a:latin typeface="Calibri"/>
                <a:ea typeface="DejaVu Sans"/>
              </a:rPr>
              <a:t>e</a:t>
            </a:r>
            <a:r>
              <a:rPr b="0" lang="en-US" sz="2600" spc="-1" strike="noStrike" cap="all">
                <a:solidFill>
                  <a:srgbClr val="ffffff"/>
                </a:solidFill>
                <a:latin typeface="Calibri"/>
                <a:ea typeface="DejaVu Sans"/>
              </a:rPr>
              <a:t>s</a:t>
            </a:r>
            <a:r>
              <a:rPr b="0" lang="en-US" sz="2600" spc="-1" strike="noStrike" cap="all">
                <a:solidFill>
                  <a:srgbClr val="ffffff"/>
                </a:solidFill>
                <a:latin typeface="Calibri"/>
                <a:ea typeface="DejaVu Sans"/>
              </a:rPr>
              <a:t>t</a:t>
            </a:r>
            <a:r>
              <a:rPr b="0" lang="en-US" sz="2600" spc="-1" strike="noStrike" cap="all">
                <a:solidFill>
                  <a:srgbClr val="ffffff"/>
                </a:solidFill>
                <a:latin typeface="Calibri"/>
                <a:ea typeface="DejaVu Sans"/>
              </a:rPr>
              <a:t> </a:t>
            </a:r>
            <a:r>
              <a:rPr b="0" lang="en-US" sz="2600" spc="-1" strike="noStrike" cap="all">
                <a:solidFill>
                  <a:srgbClr val="ffffff"/>
                </a:solidFill>
                <a:latin typeface="Calibri"/>
                <a:ea typeface="DejaVu Sans"/>
              </a:rPr>
              <a:t>R</a:t>
            </a:r>
            <a:r>
              <a:rPr b="0" lang="en-US" sz="2600" spc="-1" strike="noStrike" cap="all">
                <a:solidFill>
                  <a:srgbClr val="ffffff"/>
                </a:solidFill>
                <a:latin typeface="Calibri"/>
                <a:ea typeface="DejaVu Sans"/>
              </a:rPr>
              <a:t>a</a:t>
            </a:r>
            <a:r>
              <a:rPr b="0" lang="en-US" sz="2600" spc="-1" strike="noStrike" cap="all">
                <a:solidFill>
                  <a:srgbClr val="ffffff"/>
                </a:solidFill>
                <a:latin typeface="Calibri"/>
                <a:ea typeface="DejaVu Sans"/>
              </a:rPr>
              <a:t>n</a:t>
            </a:r>
            <a:r>
              <a:rPr b="0" lang="en-US" sz="2600" spc="-1" strike="noStrike" cap="all">
                <a:solidFill>
                  <a:srgbClr val="ffffff"/>
                </a:solidFill>
                <a:latin typeface="Calibri"/>
                <a:ea typeface="DejaVu Sans"/>
              </a:rPr>
              <a:t>k</a:t>
            </a:r>
            <a:r>
              <a:rPr b="0" lang="en-US" sz="2600" spc="-1" strike="noStrike" cap="all">
                <a:solidFill>
                  <a:srgbClr val="ffffff"/>
                </a:solidFill>
                <a:latin typeface="Calibri"/>
                <a:ea typeface="DejaVu Sans"/>
              </a:rPr>
              <a:t>i</a:t>
            </a:r>
            <a:r>
              <a:rPr b="0" lang="en-US" sz="2600" spc="-1" strike="noStrike" cap="all">
                <a:solidFill>
                  <a:srgbClr val="ffffff"/>
                </a:solidFill>
                <a:latin typeface="Calibri"/>
                <a:ea typeface="DejaVu Sans"/>
              </a:rPr>
              <a:t>n</a:t>
            </a:r>
            <a:r>
              <a:rPr b="0" lang="en-US" sz="2600" spc="-1" strike="noStrike" cap="all">
                <a:solidFill>
                  <a:srgbClr val="ffffff"/>
                </a:solidFill>
                <a:latin typeface="Calibri"/>
                <a:ea typeface="DejaVu Sans"/>
              </a:rPr>
              <a:t>g</a:t>
            </a:r>
            <a:r>
              <a:rPr b="0" lang="en-US" sz="2600" spc="-1" strike="noStrike" cap="all">
                <a:solidFill>
                  <a:srgbClr val="ffffff"/>
                </a:solidFill>
                <a:latin typeface="Calibri"/>
                <a:ea typeface="DejaVu Sans"/>
              </a:rPr>
              <a:t> </a:t>
            </a:r>
            <a:r>
              <a:rPr b="0" lang="en-US" sz="2600" spc="-1" strike="noStrike" cap="all">
                <a:solidFill>
                  <a:srgbClr val="ffffff"/>
                </a:solidFill>
                <a:latin typeface="Calibri"/>
                <a:ea typeface="DejaVu Sans"/>
              </a:rPr>
              <a:t>V</a:t>
            </a:r>
            <a:r>
              <a:rPr b="0" lang="en-US" sz="2600" spc="-1" strike="noStrike" cap="all">
                <a:solidFill>
                  <a:srgbClr val="ffffff"/>
                </a:solidFill>
                <a:latin typeface="Calibri"/>
                <a:ea typeface="DejaVu Sans"/>
              </a:rPr>
              <a:t>a</a:t>
            </a:r>
            <a:r>
              <a:rPr b="0" lang="en-US" sz="2600" spc="-1" strike="noStrike" cap="all">
                <a:solidFill>
                  <a:srgbClr val="ffffff"/>
                </a:solidFill>
                <a:latin typeface="Calibri"/>
                <a:ea typeface="DejaVu Sans"/>
              </a:rPr>
              <a:t>l</a:t>
            </a:r>
            <a:r>
              <a:rPr b="0" lang="en-US" sz="2600" spc="-1" strike="noStrike" cap="all">
                <a:solidFill>
                  <a:srgbClr val="ffffff"/>
                </a:solidFill>
                <a:latin typeface="Calibri"/>
                <a:ea typeface="DejaVu Sans"/>
              </a:rPr>
              <a:t>u</a:t>
            </a:r>
            <a:r>
              <a:rPr b="0" lang="en-US" sz="2600" spc="-1" strike="noStrike" cap="all">
                <a:solidFill>
                  <a:srgbClr val="ffffff"/>
                </a:solidFill>
                <a:latin typeface="Calibri"/>
                <a:ea typeface="DejaVu Sans"/>
              </a:rPr>
              <a:t>e</a:t>
            </a:r>
            <a:r>
              <a:rPr b="0" lang="en-US" sz="2600" spc="-1" strike="noStrike" cap="all">
                <a:solidFill>
                  <a:srgbClr val="ffffff"/>
                </a:solidFill>
                <a:latin typeface="Calibri"/>
                <a:ea typeface="DejaVu Sans"/>
              </a:rPr>
              <a:t>s</a:t>
            </a:r>
            <a:r>
              <a:rPr b="0" lang="en-US" sz="2600" spc="-1" strike="noStrike" cap="all">
                <a:solidFill>
                  <a:srgbClr val="ffffff"/>
                </a:solidFill>
                <a:latin typeface="Calibri"/>
                <a:ea typeface="DejaVu Sans"/>
              </a:rPr>
              <a:t> </a:t>
            </a:r>
            <a:endParaRPr b="0" lang="en-US" sz="2600" spc="-1" strike="noStrike">
              <a:latin typeface="Arial"/>
            </a:endParaRPr>
          </a:p>
        </p:txBody>
      </p:sp>
      <p:pic>
        <p:nvPicPr>
          <p:cNvPr id="1085" name="" descr=""/>
          <p:cNvPicPr/>
          <p:nvPr/>
        </p:nvPicPr>
        <p:blipFill>
          <a:blip r:embed="rId1"/>
          <a:stretch/>
        </p:blipFill>
        <p:spPr>
          <a:xfrm>
            <a:off x="6599160" y="1407600"/>
            <a:ext cx="5516640" cy="403812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6" name="Title 1_3"/>
          <p:cNvSpPr/>
          <p:nvPr/>
        </p:nvSpPr>
        <p:spPr>
          <a:xfrm>
            <a:off x="601560" y="432000"/>
            <a:ext cx="9971280" cy="429840"/>
          </a:xfrm>
          <a:prstGeom prst="rect">
            <a:avLst/>
          </a:prstGeom>
          <a:noFill/>
          <a:ln w="0">
            <a:noFill/>
          </a:ln>
        </p:spPr>
        <p:style>
          <a:lnRef idx="0"/>
          <a:fillRef idx="0"/>
          <a:effectRef idx="0"/>
          <a:fontRef idx="minor"/>
        </p:style>
        <p:txBody>
          <a:bodyPr lIns="0" rIns="0" tIns="0" bIns="0" anchor="ctr">
            <a:noAutofit/>
          </a:bodyPr>
          <a:p>
            <a:pPr>
              <a:lnSpc>
                <a:spcPct val="90000"/>
              </a:lnSpc>
            </a:pPr>
            <a:endParaRPr b="0" lang="en-US" sz="1800" spc="-1" strike="noStrike">
              <a:latin typeface="Arial"/>
            </a:endParaRPr>
          </a:p>
          <a:p>
            <a:pPr>
              <a:lnSpc>
                <a:spcPct val="90000"/>
              </a:lnSpc>
            </a:pPr>
            <a:r>
              <a:rPr b="1" lang="en-US" sz="3200" spc="-151" strike="noStrike">
                <a:solidFill>
                  <a:srgbClr val="ffffff"/>
                </a:solidFill>
                <a:latin typeface="Corbel"/>
                <a:ea typeface="DejaVu Sans"/>
              </a:rPr>
              <a:t>Results – Color </a:t>
            </a:r>
            <a:endParaRPr b="0" lang="en-US" sz="3200" spc="-1" strike="noStrike">
              <a:latin typeface="Arial"/>
            </a:endParaRPr>
          </a:p>
          <a:p>
            <a:pPr>
              <a:lnSpc>
                <a:spcPct val="90000"/>
              </a:lnSpc>
            </a:pPr>
            <a:r>
              <a:rPr b="1" lang="en-US" sz="3200" spc="-151" strike="noStrike">
                <a:solidFill>
                  <a:srgbClr val="ffffff"/>
                </a:solidFill>
                <a:latin typeface="Corbel"/>
                <a:ea typeface="DejaVu Sans"/>
              </a:rPr>
              <a:t>by Artist</a:t>
            </a:r>
            <a:endParaRPr b="0" lang="en-US" sz="3200" spc="-1" strike="noStrike">
              <a:latin typeface="Arial"/>
            </a:endParaRPr>
          </a:p>
        </p:txBody>
      </p:sp>
      <p:sp>
        <p:nvSpPr>
          <p:cNvPr id="1087" name="Slide Number Placeholder 2_4"/>
          <p:cNvSpPr/>
          <p:nvPr/>
        </p:nvSpPr>
        <p:spPr>
          <a:xfrm>
            <a:off x="11601360" y="6687000"/>
            <a:ext cx="546480" cy="151560"/>
          </a:xfrm>
          <a:prstGeom prst="rect">
            <a:avLst/>
          </a:prstGeom>
          <a:noFill/>
          <a:ln w="3240">
            <a:noFill/>
          </a:ln>
        </p:spPr>
        <p:style>
          <a:lnRef idx="0"/>
          <a:fillRef idx="0"/>
          <a:effectRef idx="0"/>
          <a:fontRef idx="minor"/>
        </p:style>
        <p:txBody>
          <a:bodyPr lIns="0" rIns="0" tIns="0" bIns="0" anchor="ctr">
            <a:noAutofit/>
          </a:bodyPr>
          <a:p>
            <a:pPr algn="r">
              <a:lnSpc>
                <a:spcPct val="100000"/>
              </a:lnSpc>
            </a:pPr>
            <a:r>
              <a:rPr b="0" lang="en-US" sz="900" spc="-1" strike="noStrike">
                <a:solidFill>
                  <a:srgbClr val="ffffff"/>
                </a:solidFill>
                <a:latin typeface="Corbel"/>
                <a:ea typeface="DejaVu Sans"/>
              </a:rPr>
              <a:t>page </a:t>
            </a:r>
            <a:fld id="{A033FD7D-A27F-4733-A90D-86B9D89F6859}" type="slidenum">
              <a:rPr b="0" lang="en-US" sz="900" spc="-1" strike="noStrike">
                <a:solidFill>
                  <a:srgbClr val="ffffff"/>
                </a:solidFill>
                <a:latin typeface="Corbel"/>
                <a:ea typeface="DejaVu Sans"/>
              </a:rPr>
              <a:t>&lt;number&gt;</a:t>
            </a:fld>
            <a:endParaRPr b="0" lang="en-US" sz="900" spc="-1" strike="noStrike">
              <a:latin typeface="Arial"/>
            </a:endParaRPr>
          </a:p>
        </p:txBody>
      </p:sp>
      <p:sp>
        <p:nvSpPr>
          <p:cNvPr id="1088" name="Title 2_8"/>
          <p:cNvSpPr/>
          <p:nvPr/>
        </p:nvSpPr>
        <p:spPr>
          <a:xfrm>
            <a:off x="456480" y="1288080"/>
            <a:ext cx="4991760" cy="5470200"/>
          </a:xfrm>
          <a:prstGeom prst="rect">
            <a:avLst/>
          </a:prstGeom>
          <a:solidFill>
            <a:srgbClr val="000000">
              <a:alpha val="70000"/>
            </a:srgbClr>
          </a:solidFill>
          <a:ln w="0">
            <a:noFill/>
          </a:ln>
        </p:spPr>
        <p:style>
          <a:lnRef idx="0"/>
          <a:fillRef idx="0"/>
          <a:effectRef idx="0"/>
          <a:fontRef idx="minor"/>
        </p:style>
      </p:sp>
      <p:sp>
        <p:nvSpPr>
          <p:cNvPr id="1089" name="Subtitle 3_8"/>
          <p:cNvSpPr/>
          <p:nvPr/>
        </p:nvSpPr>
        <p:spPr>
          <a:xfrm>
            <a:off x="890640" y="2971800"/>
            <a:ext cx="4281120" cy="472320"/>
          </a:xfrm>
          <a:prstGeom prst="rect">
            <a:avLst/>
          </a:prstGeom>
          <a:noFill/>
          <a:ln w="0">
            <a:noFill/>
          </a:ln>
        </p:spPr>
        <p:style>
          <a:lnRef idx="0"/>
          <a:fillRef idx="0"/>
          <a:effectRef idx="0"/>
          <a:fontRef idx="minor"/>
        </p:style>
        <p:txBody>
          <a:bodyPr lIns="0" rIns="0" tIns="0" bIns="0">
            <a:noAutofit/>
          </a:bodyPr>
          <a:p>
            <a:pPr marL="216000" indent="-214200">
              <a:lnSpc>
                <a:spcPct val="90000"/>
              </a:lnSpc>
              <a:spcBef>
                <a:spcPts val="1001"/>
              </a:spcBef>
              <a:buClr>
                <a:srgbClr val="ffffff"/>
              </a:buClr>
              <a:buSzPct val="45000"/>
              <a:buFont typeface="Wingdings" charset="2"/>
              <a:buChar char=""/>
              <a:tabLst>
                <a:tab algn="l" pos="0"/>
              </a:tabLst>
            </a:pPr>
            <a:r>
              <a:rPr b="0" lang="en-US" sz="2600" spc="-1" strike="noStrike" cap="all">
                <a:solidFill>
                  <a:srgbClr val="ffffff"/>
                </a:solidFill>
                <a:latin typeface="Calibri"/>
                <a:ea typeface="DejaVu Sans"/>
              </a:rPr>
              <a:t>Top 10 Highest Ranking Values </a:t>
            </a:r>
            <a:endParaRPr b="0" lang="en-US" sz="2600" spc="-1" strike="noStrike">
              <a:latin typeface="Arial"/>
            </a:endParaRPr>
          </a:p>
        </p:txBody>
      </p:sp>
      <p:pic>
        <p:nvPicPr>
          <p:cNvPr id="1090" name="" descr=""/>
          <p:cNvPicPr/>
          <p:nvPr/>
        </p:nvPicPr>
        <p:blipFill>
          <a:blip r:embed="rId1"/>
          <a:stretch/>
        </p:blipFill>
        <p:spPr>
          <a:xfrm>
            <a:off x="6563160" y="1371600"/>
            <a:ext cx="5552640" cy="412128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1" name="Title 1_4"/>
          <p:cNvSpPr/>
          <p:nvPr/>
        </p:nvSpPr>
        <p:spPr>
          <a:xfrm>
            <a:off x="601560" y="432000"/>
            <a:ext cx="9971280" cy="429840"/>
          </a:xfrm>
          <a:prstGeom prst="rect">
            <a:avLst/>
          </a:prstGeom>
          <a:noFill/>
          <a:ln w="0">
            <a:noFill/>
          </a:ln>
        </p:spPr>
        <p:style>
          <a:lnRef idx="0"/>
          <a:fillRef idx="0"/>
          <a:effectRef idx="0"/>
          <a:fontRef idx="minor"/>
        </p:style>
        <p:txBody>
          <a:bodyPr lIns="0" rIns="0" tIns="0" bIns="0" anchor="ctr">
            <a:noAutofit/>
          </a:bodyPr>
          <a:p>
            <a:pPr>
              <a:lnSpc>
                <a:spcPct val="90000"/>
              </a:lnSpc>
            </a:pPr>
            <a:endParaRPr b="0" lang="en-US" sz="1800" spc="-1" strike="noStrike">
              <a:latin typeface="Arial"/>
            </a:endParaRPr>
          </a:p>
          <a:p>
            <a:pPr>
              <a:lnSpc>
                <a:spcPct val="90000"/>
              </a:lnSpc>
            </a:pPr>
            <a:r>
              <a:rPr b="1" lang="en-US" sz="3200" spc="-151" strike="noStrike">
                <a:solidFill>
                  <a:srgbClr val="ffffff"/>
                </a:solidFill>
                <a:latin typeface="Corbel"/>
                <a:ea typeface="DejaVu Sans"/>
              </a:rPr>
              <a:t>Results – Training Model</a:t>
            </a:r>
            <a:endParaRPr b="0" lang="en-US" sz="3200" spc="-1" strike="noStrike">
              <a:latin typeface="Arial"/>
            </a:endParaRPr>
          </a:p>
        </p:txBody>
      </p:sp>
      <p:sp>
        <p:nvSpPr>
          <p:cNvPr id="1092" name="Slide Number Placeholder 2_5"/>
          <p:cNvSpPr/>
          <p:nvPr/>
        </p:nvSpPr>
        <p:spPr>
          <a:xfrm>
            <a:off x="11601360" y="6687000"/>
            <a:ext cx="546480" cy="151560"/>
          </a:xfrm>
          <a:prstGeom prst="rect">
            <a:avLst/>
          </a:prstGeom>
          <a:noFill/>
          <a:ln w="3240">
            <a:noFill/>
          </a:ln>
        </p:spPr>
        <p:style>
          <a:lnRef idx="0"/>
          <a:fillRef idx="0"/>
          <a:effectRef idx="0"/>
          <a:fontRef idx="minor"/>
        </p:style>
        <p:txBody>
          <a:bodyPr lIns="0" rIns="0" tIns="0" bIns="0" anchor="ctr">
            <a:noAutofit/>
          </a:bodyPr>
          <a:p>
            <a:pPr algn="r">
              <a:lnSpc>
                <a:spcPct val="100000"/>
              </a:lnSpc>
            </a:pPr>
            <a:r>
              <a:rPr b="0" lang="en-US" sz="900" spc="-1" strike="noStrike">
                <a:solidFill>
                  <a:srgbClr val="ffffff"/>
                </a:solidFill>
                <a:latin typeface="Corbel"/>
                <a:ea typeface="DejaVu Sans"/>
              </a:rPr>
              <a:t>page </a:t>
            </a:r>
            <a:fld id="{E2CEC83D-5438-4016-A766-F9991511680A}" type="slidenum">
              <a:rPr b="0" lang="en-US" sz="900" spc="-1" strike="noStrike">
                <a:solidFill>
                  <a:srgbClr val="ffffff"/>
                </a:solidFill>
                <a:latin typeface="Corbel"/>
                <a:ea typeface="DejaVu Sans"/>
              </a:rPr>
              <a:t>&lt;number&gt;</a:t>
            </a:fld>
            <a:endParaRPr b="0" lang="en-US" sz="900" spc="-1" strike="noStrike">
              <a:latin typeface="Arial"/>
            </a:endParaRPr>
          </a:p>
        </p:txBody>
      </p:sp>
      <p:sp>
        <p:nvSpPr>
          <p:cNvPr id="1093" name="Title 2_9"/>
          <p:cNvSpPr/>
          <p:nvPr/>
        </p:nvSpPr>
        <p:spPr>
          <a:xfrm>
            <a:off x="456480" y="1288080"/>
            <a:ext cx="4991760" cy="5470200"/>
          </a:xfrm>
          <a:prstGeom prst="rect">
            <a:avLst/>
          </a:prstGeom>
          <a:solidFill>
            <a:srgbClr val="000000">
              <a:alpha val="70000"/>
            </a:srgbClr>
          </a:solidFill>
          <a:ln w="0">
            <a:noFill/>
          </a:ln>
        </p:spPr>
        <p:style>
          <a:lnRef idx="0"/>
          <a:fillRef idx="0"/>
          <a:effectRef idx="0"/>
          <a:fontRef idx="minor"/>
        </p:style>
      </p:sp>
      <p:sp>
        <p:nvSpPr>
          <p:cNvPr id="1094" name="Subtitle 3_9"/>
          <p:cNvSpPr/>
          <p:nvPr/>
        </p:nvSpPr>
        <p:spPr>
          <a:xfrm>
            <a:off x="890640" y="2971800"/>
            <a:ext cx="4281120" cy="472320"/>
          </a:xfrm>
          <a:prstGeom prst="rect">
            <a:avLst/>
          </a:prstGeom>
          <a:noFill/>
          <a:ln w="0">
            <a:noFill/>
          </a:ln>
        </p:spPr>
        <p:style>
          <a:lnRef idx="0"/>
          <a:fillRef idx="0"/>
          <a:effectRef idx="0"/>
          <a:fontRef idx="minor"/>
        </p:style>
        <p:txBody>
          <a:bodyPr lIns="0" rIns="0" tIns="0" bIns="0">
            <a:noAutofit/>
          </a:bodyPr>
          <a:p>
            <a:pPr marL="216000" indent="-214200">
              <a:lnSpc>
                <a:spcPct val="90000"/>
              </a:lnSpc>
              <a:spcBef>
                <a:spcPts val="1001"/>
              </a:spcBef>
              <a:buClr>
                <a:srgbClr val="ffffff"/>
              </a:buClr>
              <a:buSzPct val="45000"/>
              <a:buFont typeface="Wingdings" charset="2"/>
              <a:buChar char=""/>
              <a:tabLst>
                <a:tab algn="l" pos="0"/>
              </a:tabLst>
            </a:pPr>
            <a:r>
              <a:rPr b="0" lang="en-US" sz="2600" spc="-1" strike="noStrike" cap="all">
                <a:solidFill>
                  <a:srgbClr val="ffffff"/>
                </a:solidFill>
                <a:latin typeface="Calibri"/>
                <a:ea typeface="DejaVu Sans"/>
              </a:rPr>
              <a:t>75/25 Split</a:t>
            </a:r>
            <a:endParaRPr b="0" lang="en-US" sz="2600" spc="-1" strike="noStrike">
              <a:latin typeface="Arial"/>
            </a:endParaRPr>
          </a:p>
          <a:p>
            <a:pPr marL="216000" indent="-214200">
              <a:lnSpc>
                <a:spcPct val="90000"/>
              </a:lnSpc>
              <a:spcBef>
                <a:spcPts val="1001"/>
              </a:spcBef>
              <a:buClr>
                <a:srgbClr val="ffffff"/>
              </a:buClr>
              <a:buSzPct val="45000"/>
              <a:buFont typeface="Wingdings" charset="2"/>
              <a:buChar char=""/>
              <a:tabLst>
                <a:tab algn="l" pos="0"/>
              </a:tabLst>
            </a:pPr>
            <a:r>
              <a:rPr b="0" lang="en-US" sz="2600" spc="-1" strike="noStrike" cap="all">
                <a:solidFill>
                  <a:srgbClr val="ffffff"/>
                </a:solidFill>
                <a:latin typeface="Calibri"/>
                <a:ea typeface="DejaVu Sans"/>
              </a:rPr>
              <a:t>Predictor Engine: SVC</a:t>
            </a:r>
            <a:endParaRPr b="0" lang="en-US" sz="2600" spc="-1" strike="noStrike">
              <a:latin typeface="Arial"/>
            </a:endParaRPr>
          </a:p>
          <a:p>
            <a:pPr marL="216000" indent="-214200">
              <a:lnSpc>
                <a:spcPct val="90000"/>
              </a:lnSpc>
              <a:spcBef>
                <a:spcPts val="1001"/>
              </a:spcBef>
              <a:buClr>
                <a:srgbClr val="ffffff"/>
              </a:buClr>
              <a:buSzPct val="45000"/>
              <a:buFont typeface="Wingdings" charset="2"/>
              <a:buChar char=""/>
              <a:tabLst>
                <a:tab algn="l" pos="0"/>
              </a:tabLst>
            </a:pPr>
            <a:r>
              <a:rPr b="0" lang="en-US" sz="2600" spc="-1" strike="noStrike" cap="all">
                <a:solidFill>
                  <a:srgbClr val="ffffff"/>
                </a:solidFill>
                <a:latin typeface="Calibri"/>
                <a:ea typeface="DejaVu Sans"/>
              </a:rPr>
              <a:t>Parameters:</a:t>
            </a:r>
            <a:endParaRPr b="0" lang="en-US" sz="2600" spc="-1" strike="noStrike">
              <a:latin typeface="Arial"/>
            </a:endParaRPr>
          </a:p>
          <a:p>
            <a:pPr lvl="1" marL="432000" indent="-216000">
              <a:lnSpc>
                <a:spcPct val="90000"/>
              </a:lnSpc>
              <a:spcBef>
                <a:spcPts val="1001"/>
              </a:spcBef>
              <a:buClr>
                <a:srgbClr val="ffffff"/>
              </a:buClr>
              <a:buSzPct val="45000"/>
              <a:buFont typeface="Wingdings" charset="2"/>
              <a:buChar char=""/>
              <a:tabLst>
                <a:tab algn="l" pos="0"/>
              </a:tabLst>
            </a:pPr>
            <a:r>
              <a:rPr b="0" lang="en-US" sz="2600" spc="-1" strike="noStrike" cap="all">
                <a:solidFill>
                  <a:srgbClr val="ffffff"/>
                </a:solidFill>
                <a:latin typeface="Calibri"/>
                <a:ea typeface="DejaVu Sans"/>
              </a:rPr>
              <a:t>kernel=’linear’</a:t>
            </a:r>
            <a:endParaRPr b="0" lang="en-US" sz="2600" spc="-1" strike="noStrike">
              <a:latin typeface="Arial"/>
            </a:endParaRPr>
          </a:p>
          <a:p>
            <a:pPr lvl="1" marL="432000" indent="-216000">
              <a:lnSpc>
                <a:spcPct val="90000"/>
              </a:lnSpc>
              <a:spcBef>
                <a:spcPts val="1001"/>
              </a:spcBef>
              <a:buClr>
                <a:srgbClr val="ffffff"/>
              </a:buClr>
              <a:buSzPct val="45000"/>
              <a:buFont typeface="Wingdings" charset="2"/>
              <a:buChar char=""/>
              <a:tabLst>
                <a:tab algn="l" pos="0"/>
              </a:tabLst>
            </a:pPr>
            <a:r>
              <a:rPr b="0" lang="en-US" sz="2600" spc="-1" strike="noStrike" cap="all">
                <a:solidFill>
                  <a:srgbClr val="ffffff"/>
                </a:solidFill>
                <a:latin typeface="Calibri"/>
                <a:ea typeface="DejaVu Sans"/>
              </a:rPr>
              <a:t>C=1E10</a:t>
            </a:r>
            <a:endParaRPr b="0" lang="en-US" sz="2600" spc="-1" strike="noStrike">
              <a:latin typeface="Arial"/>
            </a:endParaRPr>
          </a:p>
          <a:p>
            <a:pPr lvl="1" marL="432000" indent="-216000">
              <a:lnSpc>
                <a:spcPct val="90000"/>
              </a:lnSpc>
              <a:spcBef>
                <a:spcPts val="1001"/>
              </a:spcBef>
              <a:buClr>
                <a:srgbClr val="ffffff"/>
              </a:buClr>
              <a:buSzPct val="45000"/>
              <a:buFont typeface="Wingdings" charset="2"/>
              <a:buChar char=""/>
              <a:tabLst>
                <a:tab algn="l" pos="0"/>
              </a:tabLst>
            </a:pPr>
            <a:r>
              <a:rPr b="0" lang="en-US" sz="2600" spc="-1" strike="noStrike" cap="all">
                <a:solidFill>
                  <a:srgbClr val="ffffff"/>
                </a:solidFill>
                <a:latin typeface="Calibri"/>
                <a:ea typeface="DejaVu Sans"/>
              </a:rPr>
              <a:t>random_state=7</a:t>
            </a:r>
            <a:endParaRPr b="0" lang="en-US" sz="2600" spc="-1" strike="noStrike">
              <a:latin typeface="Arial"/>
            </a:endParaRPr>
          </a:p>
        </p:txBody>
      </p:sp>
      <p:pic>
        <p:nvPicPr>
          <p:cNvPr id="1095" name="" descr=""/>
          <p:cNvPicPr/>
          <p:nvPr/>
        </p:nvPicPr>
        <p:blipFill>
          <a:blip r:embed="rId1">
            <a:lum contrast="30000"/>
          </a:blip>
          <a:stretch/>
        </p:blipFill>
        <p:spPr>
          <a:xfrm>
            <a:off x="6629400" y="2514600"/>
            <a:ext cx="5332320" cy="175644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6" name="Title 1_5"/>
          <p:cNvSpPr/>
          <p:nvPr/>
        </p:nvSpPr>
        <p:spPr>
          <a:xfrm>
            <a:off x="601560" y="432000"/>
            <a:ext cx="9971280" cy="429840"/>
          </a:xfrm>
          <a:prstGeom prst="rect">
            <a:avLst/>
          </a:prstGeom>
          <a:noFill/>
          <a:ln w="0">
            <a:noFill/>
          </a:ln>
        </p:spPr>
        <p:style>
          <a:lnRef idx="0"/>
          <a:fillRef idx="0"/>
          <a:effectRef idx="0"/>
          <a:fontRef idx="minor"/>
        </p:style>
        <p:txBody>
          <a:bodyPr lIns="0" rIns="0" tIns="0" bIns="0" anchor="ctr">
            <a:noAutofit/>
          </a:bodyPr>
          <a:p>
            <a:pPr>
              <a:lnSpc>
                <a:spcPct val="90000"/>
              </a:lnSpc>
            </a:pPr>
            <a:endParaRPr b="0" lang="en-US" sz="1800" spc="-1" strike="noStrike">
              <a:latin typeface="Arial"/>
            </a:endParaRPr>
          </a:p>
          <a:p>
            <a:pPr>
              <a:lnSpc>
                <a:spcPct val="90000"/>
              </a:lnSpc>
            </a:pPr>
            <a:r>
              <a:rPr b="1" lang="en-US" sz="3200" spc="-151" strike="noStrike">
                <a:solidFill>
                  <a:srgbClr val="ffffff"/>
                </a:solidFill>
                <a:latin typeface="Corbel"/>
                <a:ea typeface="DejaVu Sans"/>
              </a:rPr>
              <a:t>Results – Accuracy</a:t>
            </a:r>
            <a:endParaRPr b="0" lang="en-US" sz="3200" spc="-1" strike="noStrike">
              <a:latin typeface="Arial"/>
            </a:endParaRPr>
          </a:p>
        </p:txBody>
      </p:sp>
      <p:sp>
        <p:nvSpPr>
          <p:cNvPr id="1097" name="Slide Number Placeholder 2_6"/>
          <p:cNvSpPr/>
          <p:nvPr/>
        </p:nvSpPr>
        <p:spPr>
          <a:xfrm>
            <a:off x="11601360" y="6687000"/>
            <a:ext cx="546480" cy="151560"/>
          </a:xfrm>
          <a:prstGeom prst="rect">
            <a:avLst/>
          </a:prstGeom>
          <a:noFill/>
          <a:ln w="3240">
            <a:noFill/>
          </a:ln>
        </p:spPr>
        <p:style>
          <a:lnRef idx="0"/>
          <a:fillRef idx="0"/>
          <a:effectRef idx="0"/>
          <a:fontRef idx="minor"/>
        </p:style>
        <p:txBody>
          <a:bodyPr lIns="0" rIns="0" tIns="0" bIns="0" anchor="ctr">
            <a:noAutofit/>
          </a:bodyPr>
          <a:p>
            <a:pPr algn="r">
              <a:lnSpc>
                <a:spcPct val="100000"/>
              </a:lnSpc>
            </a:pPr>
            <a:r>
              <a:rPr b="0" lang="en-US" sz="900" spc="-1" strike="noStrike">
                <a:solidFill>
                  <a:srgbClr val="ffffff"/>
                </a:solidFill>
                <a:latin typeface="Corbel"/>
                <a:ea typeface="DejaVu Sans"/>
              </a:rPr>
              <a:t>page </a:t>
            </a:r>
            <a:fld id="{A5E4B35F-EF82-4EA7-9438-20DDD65EACFA}" type="slidenum">
              <a:rPr b="0" lang="en-US" sz="900" spc="-1" strike="noStrike">
                <a:solidFill>
                  <a:srgbClr val="ffffff"/>
                </a:solidFill>
                <a:latin typeface="Corbel"/>
                <a:ea typeface="DejaVu Sans"/>
              </a:rPr>
              <a:t>&lt;number&gt;</a:t>
            </a:fld>
            <a:endParaRPr b="0" lang="en-US" sz="900" spc="-1" strike="noStrike">
              <a:latin typeface="Arial"/>
            </a:endParaRPr>
          </a:p>
        </p:txBody>
      </p:sp>
      <p:sp>
        <p:nvSpPr>
          <p:cNvPr id="1098" name="Title 2_10"/>
          <p:cNvSpPr/>
          <p:nvPr/>
        </p:nvSpPr>
        <p:spPr>
          <a:xfrm>
            <a:off x="456480" y="1288080"/>
            <a:ext cx="4991760" cy="5470200"/>
          </a:xfrm>
          <a:prstGeom prst="rect">
            <a:avLst/>
          </a:prstGeom>
          <a:solidFill>
            <a:srgbClr val="000000">
              <a:alpha val="70000"/>
            </a:srgbClr>
          </a:solidFill>
          <a:ln w="0">
            <a:noFill/>
          </a:ln>
        </p:spPr>
        <p:style>
          <a:lnRef idx="0"/>
          <a:fillRef idx="0"/>
          <a:effectRef idx="0"/>
          <a:fontRef idx="minor"/>
        </p:style>
      </p:sp>
      <p:sp>
        <p:nvSpPr>
          <p:cNvPr id="1099" name="Subtitle 3_10"/>
          <p:cNvSpPr/>
          <p:nvPr/>
        </p:nvSpPr>
        <p:spPr>
          <a:xfrm>
            <a:off x="890640" y="2971800"/>
            <a:ext cx="4281120" cy="472320"/>
          </a:xfrm>
          <a:prstGeom prst="rect">
            <a:avLst/>
          </a:prstGeom>
          <a:noFill/>
          <a:ln w="0">
            <a:noFill/>
          </a:ln>
        </p:spPr>
        <p:style>
          <a:lnRef idx="0"/>
          <a:fillRef idx="0"/>
          <a:effectRef idx="0"/>
          <a:fontRef idx="minor"/>
        </p:style>
        <p:txBody>
          <a:bodyPr lIns="0" rIns="0" tIns="0" bIns="0">
            <a:noAutofit/>
          </a:bodyPr>
          <a:p>
            <a:pPr marL="216000" indent="-214200">
              <a:lnSpc>
                <a:spcPct val="90000"/>
              </a:lnSpc>
              <a:spcBef>
                <a:spcPts val="1001"/>
              </a:spcBef>
              <a:buClr>
                <a:srgbClr val="ffffff"/>
              </a:buClr>
              <a:buSzPct val="45000"/>
              <a:buFont typeface="Wingdings" charset="2"/>
              <a:buChar char=""/>
              <a:tabLst>
                <a:tab algn="l" pos="0"/>
              </a:tabLst>
            </a:pPr>
            <a:r>
              <a:rPr b="0" lang="en-US" sz="2600" spc="-1" strike="noStrike" cap="all">
                <a:solidFill>
                  <a:srgbClr val="ffffff"/>
                </a:solidFill>
                <a:latin typeface="Calibri"/>
                <a:ea typeface="DejaVu Sans"/>
              </a:rPr>
              <a:t>44% </a:t>
            </a:r>
            <a:r>
              <a:rPr b="0" lang="en-US" sz="2600" spc="-1" strike="noStrike" cap="all">
                <a:solidFill>
                  <a:srgbClr val="ffffff"/>
                </a:solidFill>
                <a:latin typeface="Calibri"/>
                <a:ea typeface="DejaVu Sans"/>
              </a:rPr>
              <a:t>accurac</a:t>
            </a:r>
            <a:r>
              <a:rPr b="0" lang="en-US" sz="2600" spc="-1" strike="noStrike" cap="all">
                <a:solidFill>
                  <a:srgbClr val="ffffff"/>
                </a:solidFill>
                <a:latin typeface="Calibri"/>
                <a:ea typeface="DejaVu Sans"/>
              </a:rPr>
              <a:t>y</a:t>
            </a:r>
            <a:endParaRPr b="0" lang="en-US" sz="2600" spc="-1" strike="noStrike">
              <a:latin typeface="Arial"/>
            </a:endParaRPr>
          </a:p>
          <a:p>
            <a:pPr marL="216000" indent="-214200">
              <a:lnSpc>
                <a:spcPct val="90000"/>
              </a:lnSpc>
              <a:spcBef>
                <a:spcPts val="1001"/>
              </a:spcBef>
              <a:buClr>
                <a:srgbClr val="ffffff"/>
              </a:buClr>
              <a:buSzPct val="45000"/>
              <a:buFont typeface="Wingdings" charset="2"/>
              <a:buChar char=""/>
              <a:tabLst>
                <a:tab algn="l" pos="0"/>
              </a:tabLst>
            </a:pPr>
            <a:r>
              <a:rPr b="0" lang="en-US" sz="2600" spc="-1" strike="noStrike" cap="all">
                <a:solidFill>
                  <a:srgbClr val="ffffff"/>
                </a:solidFill>
                <a:latin typeface="Calibri"/>
                <a:ea typeface="DejaVu Sans"/>
              </a:rPr>
              <a:t>Creatur</a:t>
            </a:r>
            <a:r>
              <a:rPr b="0" lang="en-US" sz="2600" spc="-1" strike="noStrike" cap="all">
                <a:solidFill>
                  <a:srgbClr val="ffffff"/>
                </a:solidFill>
                <a:latin typeface="Calibri"/>
                <a:ea typeface="DejaVu Sans"/>
              </a:rPr>
              <a:t>e Type </a:t>
            </a:r>
            <a:r>
              <a:rPr b="0" lang="en-US" sz="2600" spc="-1" strike="noStrike" cap="all">
                <a:solidFill>
                  <a:srgbClr val="ffffff"/>
                </a:solidFill>
                <a:latin typeface="Calibri"/>
                <a:ea typeface="DejaVu Sans"/>
              </a:rPr>
              <a:t>Heavily </a:t>
            </a:r>
            <a:r>
              <a:rPr b="0" lang="en-US" sz="2600" spc="-1" strike="noStrike" cap="all">
                <a:solidFill>
                  <a:srgbClr val="ffffff"/>
                </a:solidFill>
                <a:latin typeface="Calibri"/>
                <a:ea typeface="DejaVu Sans"/>
              </a:rPr>
              <a:t>Miscate</a:t>
            </a:r>
            <a:r>
              <a:rPr b="0" lang="en-US" sz="2600" spc="-1" strike="noStrike" cap="all">
                <a:solidFill>
                  <a:srgbClr val="ffffff"/>
                </a:solidFill>
                <a:latin typeface="Calibri"/>
                <a:ea typeface="DejaVu Sans"/>
              </a:rPr>
              <a:t>gorized</a:t>
            </a:r>
            <a:endParaRPr b="0" lang="en-US" sz="2600" spc="-1" strike="noStrike">
              <a:latin typeface="Arial"/>
            </a:endParaRPr>
          </a:p>
          <a:p>
            <a:pPr marL="216000" indent="-214200">
              <a:lnSpc>
                <a:spcPct val="90000"/>
              </a:lnSpc>
              <a:spcBef>
                <a:spcPts val="1001"/>
              </a:spcBef>
              <a:buClr>
                <a:srgbClr val="ffffff"/>
              </a:buClr>
              <a:buSzPct val="45000"/>
              <a:buFont typeface="Wingdings" charset="2"/>
              <a:buChar char=""/>
              <a:tabLst>
                <a:tab algn="l" pos="0"/>
              </a:tabLst>
            </a:pPr>
            <a:r>
              <a:rPr b="0" lang="en-US" sz="2600" spc="-1" strike="noStrike" cap="all">
                <a:solidFill>
                  <a:srgbClr val="ffffff"/>
                </a:solidFill>
                <a:latin typeface="Calibri"/>
                <a:ea typeface="DejaVu Sans"/>
              </a:rPr>
              <a:t>Land </a:t>
            </a:r>
            <a:r>
              <a:rPr b="0" lang="en-US" sz="2600" spc="-1" strike="noStrike" cap="all">
                <a:solidFill>
                  <a:srgbClr val="ffffff"/>
                </a:solidFill>
                <a:latin typeface="Calibri"/>
                <a:ea typeface="DejaVu Sans"/>
              </a:rPr>
              <a:t>and </a:t>
            </a:r>
            <a:r>
              <a:rPr b="0" lang="en-US" sz="2600" spc="-1" strike="noStrike" cap="all">
                <a:solidFill>
                  <a:srgbClr val="ffffff"/>
                </a:solidFill>
                <a:latin typeface="Calibri"/>
                <a:ea typeface="DejaVu Sans"/>
              </a:rPr>
              <a:t>Sorcery </a:t>
            </a:r>
            <a:r>
              <a:rPr b="0" lang="en-US" sz="2600" spc="-1" strike="noStrike" cap="all">
                <a:solidFill>
                  <a:srgbClr val="ffffff"/>
                </a:solidFill>
                <a:latin typeface="Calibri"/>
                <a:ea typeface="DejaVu Sans"/>
              </a:rPr>
              <a:t>Types </a:t>
            </a:r>
            <a:r>
              <a:rPr b="0" lang="en-US" sz="2600" spc="-1" strike="noStrike" cap="all">
                <a:solidFill>
                  <a:srgbClr val="ffffff"/>
                </a:solidFill>
                <a:latin typeface="Calibri"/>
                <a:ea typeface="DejaVu Sans"/>
              </a:rPr>
              <a:t>Generall</a:t>
            </a:r>
            <a:r>
              <a:rPr b="0" lang="en-US" sz="2600" spc="-1" strike="noStrike" cap="all">
                <a:solidFill>
                  <a:srgbClr val="ffffff"/>
                </a:solidFill>
                <a:latin typeface="Calibri"/>
                <a:ea typeface="DejaVu Sans"/>
              </a:rPr>
              <a:t>y </a:t>
            </a:r>
            <a:r>
              <a:rPr b="0" lang="en-US" sz="2600" spc="-1" strike="noStrike" cap="all">
                <a:solidFill>
                  <a:srgbClr val="ffffff"/>
                </a:solidFill>
                <a:latin typeface="Calibri"/>
                <a:ea typeface="DejaVu Sans"/>
              </a:rPr>
              <a:t>categori</a:t>
            </a:r>
            <a:r>
              <a:rPr b="0" lang="en-US" sz="2600" spc="-1" strike="noStrike" cap="all">
                <a:solidFill>
                  <a:srgbClr val="ffffff"/>
                </a:solidFill>
                <a:latin typeface="Calibri"/>
                <a:ea typeface="DejaVu Sans"/>
              </a:rPr>
              <a:t>cally </a:t>
            </a:r>
            <a:r>
              <a:rPr b="0" lang="en-US" sz="2600" spc="-1" strike="noStrike" cap="all">
                <a:solidFill>
                  <a:srgbClr val="ffffff"/>
                </a:solidFill>
                <a:latin typeface="Calibri"/>
                <a:ea typeface="DejaVu Sans"/>
              </a:rPr>
              <a:t>Correct</a:t>
            </a:r>
            <a:endParaRPr b="0" lang="en-US" sz="2600" spc="-1" strike="noStrike">
              <a:latin typeface="Arial"/>
            </a:endParaRPr>
          </a:p>
        </p:txBody>
      </p:sp>
      <p:pic>
        <p:nvPicPr>
          <p:cNvPr id="1100" name="" descr=""/>
          <p:cNvPicPr/>
          <p:nvPr/>
        </p:nvPicPr>
        <p:blipFill>
          <a:blip r:embed="rId1"/>
          <a:stretch/>
        </p:blipFill>
        <p:spPr>
          <a:xfrm>
            <a:off x="7014600" y="1398240"/>
            <a:ext cx="4657320" cy="412416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1" name="Title 2_11"/>
          <p:cNvSpPr/>
          <p:nvPr/>
        </p:nvSpPr>
        <p:spPr>
          <a:xfrm>
            <a:off x="7162920" y="4051080"/>
            <a:ext cx="4454640" cy="1608480"/>
          </a:xfrm>
          <a:prstGeom prst="rect">
            <a:avLst/>
          </a:prstGeom>
          <a:noFill/>
          <a:ln w="0">
            <a:noFill/>
          </a:ln>
        </p:spPr>
        <p:style>
          <a:lnRef idx="0"/>
          <a:fillRef idx="0"/>
          <a:effectRef idx="0"/>
          <a:fontRef idx="minor"/>
        </p:style>
        <p:txBody>
          <a:bodyPr lIns="0" rIns="0" tIns="0" bIns="0" anchor="b">
            <a:noAutofit/>
          </a:bodyPr>
          <a:p>
            <a:pPr algn="r">
              <a:lnSpc>
                <a:spcPct val="90000"/>
              </a:lnSpc>
            </a:pPr>
            <a:r>
              <a:rPr b="1" lang="en-US" sz="4500" spc="-151" strike="noStrike" cap="all">
                <a:solidFill>
                  <a:srgbClr val="ffffff"/>
                </a:solidFill>
                <a:latin typeface="Corbel"/>
                <a:ea typeface="DejaVu Sans"/>
              </a:rPr>
              <a:t>Discussion</a:t>
            </a:r>
            <a:endParaRPr b="0" lang="en-US" sz="4500" spc="-1" strike="noStrike">
              <a:latin typeface="Arial"/>
            </a:endParaRPr>
          </a:p>
        </p:txBody>
      </p:sp>
      <p:sp>
        <p:nvSpPr>
          <p:cNvPr id="1102" name="Subtitle 3_11"/>
          <p:cNvSpPr/>
          <p:nvPr/>
        </p:nvSpPr>
        <p:spPr>
          <a:xfrm>
            <a:off x="7162920" y="5712840"/>
            <a:ext cx="4454640" cy="1046880"/>
          </a:xfrm>
          <a:prstGeom prst="rect">
            <a:avLst/>
          </a:prstGeom>
          <a:noFill/>
          <a:ln w="0">
            <a:noFill/>
          </a:ln>
        </p:spPr>
        <p:style>
          <a:lnRef idx="0"/>
          <a:fillRef idx="0"/>
          <a:effectRef idx="0"/>
          <a:fontRef idx="minor"/>
        </p:style>
      </p:sp>
      <p:sp>
        <p:nvSpPr>
          <p:cNvPr id="1103" name="Slide Number Placeholder 4_4"/>
          <p:cNvSpPr/>
          <p:nvPr/>
        </p:nvSpPr>
        <p:spPr>
          <a:xfrm>
            <a:off x="11642760" y="6696720"/>
            <a:ext cx="547200" cy="151920"/>
          </a:xfrm>
          <a:prstGeom prst="rect">
            <a:avLst/>
          </a:prstGeom>
          <a:solidFill>
            <a:srgbClr val="000000"/>
          </a:solidFill>
          <a:ln w="3240">
            <a:noFill/>
          </a:ln>
        </p:spPr>
        <p:style>
          <a:lnRef idx="0"/>
          <a:fillRef idx="0"/>
          <a:effectRef idx="0"/>
          <a:fontRef idx="minor"/>
        </p:style>
        <p:txBody>
          <a:bodyPr lIns="0" rIns="0" tIns="0" bIns="0" anchor="ctr">
            <a:noAutofit/>
          </a:bodyPr>
          <a:p>
            <a:pPr algn="r">
              <a:lnSpc>
                <a:spcPct val="100000"/>
              </a:lnSpc>
            </a:pPr>
            <a:r>
              <a:rPr b="0" lang="en-US" sz="900" spc="-1" strike="noStrike">
                <a:solidFill>
                  <a:srgbClr val="ffffff"/>
                </a:solidFill>
                <a:latin typeface="Corbel"/>
                <a:ea typeface="DejaVu Sans"/>
              </a:rPr>
              <a:t>page </a:t>
            </a:r>
            <a:fld id="{61A1151E-A2A0-4069-AB46-A1604CFD47D9}" type="slidenum">
              <a:rPr b="1" i="1" lang="en-US" sz="900" spc="-1" strike="noStrike">
                <a:solidFill>
                  <a:srgbClr val="ffffff"/>
                </a:solidFill>
                <a:latin typeface="Corbel"/>
                <a:ea typeface="DejaVu Sans"/>
              </a:rPr>
              <a:t>&lt;number&gt;</a:t>
            </a:fld>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4" name="Title 1_6"/>
          <p:cNvSpPr/>
          <p:nvPr/>
        </p:nvSpPr>
        <p:spPr>
          <a:xfrm>
            <a:off x="601560" y="432000"/>
            <a:ext cx="9971280" cy="429840"/>
          </a:xfrm>
          <a:prstGeom prst="rect">
            <a:avLst/>
          </a:prstGeom>
          <a:noFill/>
          <a:ln w="0">
            <a:noFill/>
          </a:ln>
        </p:spPr>
        <p:style>
          <a:lnRef idx="0"/>
          <a:fillRef idx="0"/>
          <a:effectRef idx="0"/>
          <a:fontRef idx="minor"/>
        </p:style>
        <p:txBody>
          <a:bodyPr lIns="0" rIns="0" tIns="0" bIns="0" anchor="ctr">
            <a:noAutofit/>
          </a:bodyPr>
          <a:p>
            <a:pPr>
              <a:lnSpc>
                <a:spcPct val="90000"/>
              </a:lnSpc>
            </a:pPr>
            <a:endParaRPr b="0" lang="en-US" sz="1800" spc="-1" strike="noStrike">
              <a:latin typeface="Arial"/>
            </a:endParaRPr>
          </a:p>
          <a:p>
            <a:pPr>
              <a:lnSpc>
                <a:spcPct val="90000"/>
              </a:lnSpc>
            </a:pPr>
            <a:r>
              <a:rPr b="1" lang="en-US" sz="3200" spc="-151" strike="noStrike">
                <a:solidFill>
                  <a:srgbClr val="ffffff"/>
                </a:solidFill>
                <a:latin typeface="Corbel"/>
                <a:ea typeface="DejaVu Sans"/>
              </a:rPr>
              <a:t>Discussion</a:t>
            </a:r>
            <a:endParaRPr b="0" lang="en-US" sz="3200" spc="-1" strike="noStrike">
              <a:latin typeface="Arial"/>
            </a:endParaRPr>
          </a:p>
        </p:txBody>
      </p:sp>
      <p:sp>
        <p:nvSpPr>
          <p:cNvPr id="1105" name="Slide Number Placeholder 2_7"/>
          <p:cNvSpPr/>
          <p:nvPr/>
        </p:nvSpPr>
        <p:spPr>
          <a:xfrm>
            <a:off x="11601360" y="6687000"/>
            <a:ext cx="546480" cy="151560"/>
          </a:xfrm>
          <a:prstGeom prst="rect">
            <a:avLst/>
          </a:prstGeom>
          <a:noFill/>
          <a:ln w="3240">
            <a:noFill/>
          </a:ln>
        </p:spPr>
        <p:style>
          <a:lnRef idx="0"/>
          <a:fillRef idx="0"/>
          <a:effectRef idx="0"/>
          <a:fontRef idx="minor"/>
        </p:style>
        <p:txBody>
          <a:bodyPr lIns="0" rIns="0" tIns="0" bIns="0" anchor="ctr">
            <a:noAutofit/>
          </a:bodyPr>
          <a:p>
            <a:pPr algn="r">
              <a:lnSpc>
                <a:spcPct val="100000"/>
              </a:lnSpc>
            </a:pPr>
            <a:r>
              <a:rPr b="0" lang="en-US" sz="900" spc="-1" strike="noStrike">
                <a:solidFill>
                  <a:srgbClr val="ffffff"/>
                </a:solidFill>
                <a:latin typeface="Corbel"/>
                <a:ea typeface="DejaVu Sans"/>
              </a:rPr>
              <a:t>page </a:t>
            </a:r>
            <a:fld id="{F88F35C7-AE5B-4C1C-8569-93117AB931B2}" type="slidenum">
              <a:rPr b="0" lang="en-US" sz="900" spc="-1" strike="noStrike">
                <a:solidFill>
                  <a:srgbClr val="ffffff"/>
                </a:solidFill>
                <a:latin typeface="Corbel"/>
                <a:ea typeface="DejaVu Sans"/>
              </a:rPr>
              <a:t>&lt;number&gt;</a:t>
            </a:fld>
            <a:endParaRPr b="0" lang="en-US" sz="900" spc="-1" strike="noStrike">
              <a:latin typeface="Arial"/>
            </a:endParaRPr>
          </a:p>
        </p:txBody>
      </p:sp>
      <p:sp>
        <p:nvSpPr>
          <p:cNvPr id="1106" name="Title 2_12"/>
          <p:cNvSpPr/>
          <p:nvPr/>
        </p:nvSpPr>
        <p:spPr>
          <a:xfrm>
            <a:off x="456480" y="1288080"/>
            <a:ext cx="4991760" cy="5470200"/>
          </a:xfrm>
          <a:prstGeom prst="rect">
            <a:avLst/>
          </a:prstGeom>
          <a:solidFill>
            <a:srgbClr val="000000">
              <a:alpha val="70000"/>
            </a:srgbClr>
          </a:solidFill>
          <a:ln w="0">
            <a:noFill/>
          </a:ln>
        </p:spPr>
        <p:style>
          <a:lnRef idx="0"/>
          <a:fillRef idx="0"/>
          <a:effectRef idx="0"/>
          <a:fontRef idx="minor"/>
        </p:style>
      </p:sp>
      <p:sp>
        <p:nvSpPr>
          <p:cNvPr id="1107" name="Subtitle 3_12"/>
          <p:cNvSpPr/>
          <p:nvPr/>
        </p:nvSpPr>
        <p:spPr>
          <a:xfrm>
            <a:off x="890640" y="2971800"/>
            <a:ext cx="4281120" cy="472320"/>
          </a:xfrm>
          <a:prstGeom prst="rect">
            <a:avLst/>
          </a:prstGeom>
          <a:noFill/>
          <a:ln w="0">
            <a:noFill/>
          </a:ln>
        </p:spPr>
        <p:style>
          <a:lnRef idx="0"/>
          <a:fillRef idx="0"/>
          <a:effectRef idx="0"/>
          <a:fontRef idx="minor"/>
        </p:style>
        <p:txBody>
          <a:bodyPr lIns="0" rIns="0" tIns="0" bIns="0">
            <a:noAutofit/>
          </a:bodyPr>
          <a:p>
            <a:pPr marL="216000" indent="-214200">
              <a:lnSpc>
                <a:spcPct val="90000"/>
              </a:lnSpc>
              <a:spcBef>
                <a:spcPts val="1001"/>
              </a:spcBef>
              <a:buClr>
                <a:srgbClr val="ffffff"/>
              </a:buClr>
              <a:buSzPct val="45000"/>
              <a:buFont typeface="Wingdings" charset="2"/>
              <a:buChar char=""/>
              <a:tabLst>
                <a:tab algn="l" pos="0"/>
              </a:tabLst>
            </a:pPr>
            <a:r>
              <a:rPr b="0" lang="en-US" sz="2600" spc="-1" strike="noStrike" cap="all">
                <a:solidFill>
                  <a:srgbClr val="ffffff"/>
                </a:solidFill>
                <a:latin typeface="Calibri"/>
                <a:ea typeface="DejaVu Sans"/>
              </a:rPr>
              <a:t>Use additional training data at the cost of more Memory and storage.</a:t>
            </a:r>
            <a:endParaRPr b="0" lang="en-US" sz="2600" spc="-1" strike="noStrike">
              <a:latin typeface="Arial"/>
            </a:endParaRPr>
          </a:p>
          <a:p>
            <a:pPr marL="216000" indent="-214200">
              <a:lnSpc>
                <a:spcPct val="90000"/>
              </a:lnSpc>
              <a:spcBef>
                <a:spcPts val="1001"/>
              </a:spcBef>
              <a:buClr>
                <a:srgbClr val="ffffff"/>
              </a:buClr>
              <a:buSzPct val="45000"/>
              <a:buFont typeface="Wingdings" charset="2"/>
              <a:buChar char=""/>
              <a:tabLst>
                <a:tab algn="l" pos="0"/>
              </a:tabLst>
            </a:pPr>
            <a:r>
              <a:rPr b="0" lang="en-US" sz="2600" spc="-1" strike="noStrike" cap="all">
                <a:solidFill>
                  <a:srgbClr val="ffffff"/>
                </a:solidFill>
                <a:latin typeface="Calibri"/>
                <a:ea typeface="DejaVu Sans"/>
              </a:rPr>
              <a:t>Improve our training model to distinguish between similar shapes.</a:t>
            </a:r>
            <a:endParaRPr b="0" lang="en-US" sz="2600" spc="-1" strike="noStrike">
              <a:latin typeface="Arial"/>
            </a:endParaRPr>
          </a:p>
        </p:txBody>
      </p:sp>
      <p:pic>
        <p:nvPicPr>
          <p:cNvPr id="1108" name="" descr=""/>
          <p:cNvPicPr/>
          <p:nvPr/>
        </p:nvPicPr>
        <p:blipFill>
          <a:blip r:embed="rId1">
            <a:lum contrast="30000"/>
          </a:blip>
          <a:stretch/>
        </p:blipFill>
        <p:spPr>
          <a:xfrm>
            <a:off x="6573600" y="2057400"/>
            <a:ext cx="5506200" cy="263808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9" name="Title 2_13"/>
          <p:cNvSpPr/>
          <p:nvPr/>
        </p:nvSpPr>
        <p:spPr>
          <a:xfrm>
            <a:off x="7162920" y="4051080"/>
            <a:ext cx="4454640" cy="1608480"/>
          </a:xfrm>
          <a:prstGeom prst="rect">
            <a:avLst/>
          </a:prstGeom>
          <a:noFill/>
          <a:ln w="0">
            <a:noFill/>
          </a:ln>
        </p:spPr>
        <p:style>
          <a:lnRef idx="0"/>
          <a:fillRef idx="0"/>
          <a:effectRef idx="0"/>
          <a:fontRef idx="minor"/>
        </p:style>
        <p:txBody>
          <a:bodyPr lIns="0" rIns="0" tIns="0" bIns="0" anchor="b">
            <a:noAutofit/>
          </a:bodyPr>
          <a:p>
            <a:pPr algn="r">
              <a:lnSpc>
                <a:spcPct val="90000"/>
              </a:lnSpc>
            </a:pPr>
            <a:r>
              <a:rPr b="1" lang="en-US" sz="4500" spc="-151" strike="noStrike" cap="all">
                <a:solidFill>
                  <a:srgbClr val="ffffff"/>
                </a:solidFill>
                <a:latin typeface="Corbel"/>
                <a:ea typeface="DejaVu Sans"/>
              </a:rPr>
              <a:t>SUMMARY</a:t>
            </a:r>
            <a:endParaRPr b="0" lang="en-US" sz="4500" spc="-1" strike="noStrike">
              <a:latin typeface="Arial"/>
            </a:endParaRPr>
          </a:p>
        </p:txBody>
      </p:sp>
      <p:sp>
        <p:nvSpPr>
          <p:cNvPr id="1110" name="Subtitle 3_13"/>
          <p:cNvSpPr/>
          <p:nvPr/>
        </p:nvSpPr>
        <p:spPr>
          <a:xfrm>
            <a:off x="7162920" y="5712840"/>
            <a:ext cx="4454640" cy="1046880"/>
          </a:xfrm>
          <a:prstGeom prst="rect">
            <a:avLst/>
          </a:prstGeom>
          <a:noFill/>
          <a:ln w="0">
            <a:noFill/>
          </a:ln>
        </p:spPr>
        <p:style>
          <a:lnRef idx="0"/>
          <a:fillRef idx="0"/>
          <a:effectRef idx="0"/>
          <a:fontRef idx="minor"/>
        </p:style>
      </p:sp>
      <p:sp>
        <p:nvSpPr>
          <p:cNvPr id="1111" name="Slide Number Placeholder 4_5"/>
          <p:cNvSpPr/>
          <p:nvPr/>
        </p:nvSpPr>
        <p:spPr>
          <a:xfrm>
            <a:off x="11642760" y="6696720"/>
            <a:ext cx="547200" cy="151920"/>
          </a:xfrm>
          <a:prstGeom prst="rect">
            <a:avLst/>
          </a:prstGeom>
          <a:solidFill>
            <a:srgbClr val="000000"/>
          </a:solidFill>
          <a:ln w="3240">
            <a:noFill/>
          </a:ln>
        </p:spPr>
        <p:style>
          <a:lnRef idx="0"/>
          <a:fillRef idx="0"/>
          <a:effectRef idx="0"/>
          <a:fontRef idx="minor"/>
        </p:style>
        <p:txBody>
          <a:bodyPr lIns="0" rIns="0" tIns="0" bIns="0" anchor="ctr">
            <a:noAutofit/>
          </a:bodyPr>
          <a:p>
            <a:pPr algn="r">
              <a:lnSpc>
                <a:spcPct val="100000"/>
              </a:lnSpc>
            </a:pPr>
            <a:r>
              <a:rPr b="0" lang="en-US" sz="900" spc="-1" strike="noStrike">
                <a:solidFill>
                  <a:srgbClr val="ffffff"/>
                </a:solidFill>
                <a:latin typeface="Corbel"/>
                <a:ea typeface="DejaVu Sans"/>
              </a:rPr>
              <a:t>page </a:t>
            </a:r>
            <a:fld id="{31D48B0A-1A87-4C61-BEC6-6790A70E40D2}" type="slidenum">
              <a:rPr b="1" i="1" lang="en-US" sz="900" spc="-1" strike="noStrike">
                <a:solidFill>
                  <a:srgbClr val="ffffff"/>
                </a:solidFill>
                <a:latin typeface="Corbel"/>
                <a:ea typeface="DejaVu Sans"/>
              </a:rPr>
              <a:t>&lt;number&gt;</a:t>
            </a:fld>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2" name="Title 2"/>
          <p:cNvSpPr/>
          <p:nvPr/>
        </p:nvSpPr>
        <p:spPr>
          <a:xfrm>
            <a:off x="6515640" y="3674520"/>
            <a:ext cx="5083560" cy="717840"/>
          </a:xfrm>
          <a:prstGeom prst="rect">
            <a:avLst/>
          </a:prstGeom>
          <a:noFill/>
          <a:ln w="0">
            <a:noFill/>
          </a:ln>
        </p:spPr>
        <p:style>
          <a:lnRef idx="0"/>
          <a:fillRef idx="0"/>
          <a:effectRef idx="0"/>
          <a:fontRef idx="minor"/>
        </p:style>
        <p:txBody>
          <a:bodyPr lIns="0" rIns="0" tIns="0" bIns="0" anchor="b">
            <a:noAutofit/>
          </a:bodyPr>
          <a:p>
            <a:pPr algn="r">
              <a:lnSpc>
                <a:spcPct val="90000"/>
              </a:lnSpc>
            </a:pPr>
            <a:r>
              <a:rPr b="1" lang="en-US" sz="3500" spc="-151" strike="noStrike" cap="all">
                <a:solidFill>
                  <a:srgbClr val="ffffff"/>
                </a:solidFill>
                <a:latin typeface="Corbel"/>
                <a:ea typeface="DejaVu Sans"/>
              </a:rPr>
              <a:t>Summary</a:t>
            </a:r>
            <a:endParaRPr b="0" lang="en-US" sz="3500" spc="-1" strike="noStrike">
              <a:latin typeface="Arial"/>
            </a:endParaRPr>
          </a:p>
        </p:txBody>
      </p:sp>
      <p:sp>
        <p:nvSpPr>
          <p:cNvPr id="1113" name="Subtitle 3"/>
          <p:cNvSpPr/>
          <p:nvPr/>
        </p:nvSpPr>
        <p:spPr>
          <a:xfrm>
            <a:off x="6515640" y="4608000"/>
            <a:ext cx="5083560" cy="1797840"/>
          </a:xfrm>
          <a:prstGeom prst="rect">
            <a:avLst/>
          </a:prstGeom>
          <a:noFill/>
          <a:ln w="0">
            <a:noFill/>
          </a:ln>
        </p:spPr>
        <p:style>
          <a:lnRef idx="0"/>
          <a:fillRef idx="0"/>
          <a:effectRef idx="0"/>
          <a:fontRef idx="minor"/>
        </p:style>
        <p:txBody>
          <a:bodyPr lIns="0" rIns="0" tIns="0" bIns="0">
            <a:noAutofit/>
          </a:bodyPr>
          <a:p>
            <a:pPr algn="r">
              <a:lnSpc>
                <a:spcPct val="90000"/>
              </a:lnSpc>
              <a:spcBef>
                <a:spcPts val="1001"/>
              </a:spcBef>
              <a:tabLst>
                <a:tab algn="l" pos="0"/>
              </a:tabLst>
            </a:pPr>
            <a:r>
              <a:rPr b="0" lang="en-US" sz="2400" spc="-1" strike="noStrike">
                <a:solidFill>
                  <a:srgbClr val="ffffff"/>
                </a:solidFill>
                <a:latin typeface="Corbel"/>
                <a:ea typeface="DejaVu Sans"/>
              </a:rPr>
              <a:t>Summary tagline </a:t>
            </a:r>
            <a:br/>
            <a:r>
              <a:rPr b="0" lang="en-US" sz="2400" spc="-1" strike="noStrike">
                <a:solidFill>
                  <a:srgbClr val="ffffff"/>
                </a:solidFill>
                <a:latin typeface="Corbel"/>
                <a:ea typeface="DejaVu Sans"/>
              </a:rPr>
              <a:t>or sub-headline</a:t>
            </a:r>
            <a:endParaRPr b="0" lang="en-US" sz="2400" spc="-1" strike="noStrike">
              <a:latin typeface="Arial"/>
            </a:endParaRPr>
          </a:p>
        </p:txBody>
      </p:sp>
      <p:sp>
        <p:nvSpPr>
          <p:cNvPr id="1114" name="Content Placeholder 5"/>
          <p:cNvSpPr/>
          <p:nvPr/>
        </p:nvSpPr>
        <p:spPr>
          <a:xfrm>
            <a:off x="860400" y="3674520"/>
            <a:ext cx="5020560" cy="2726640"/>
          </a:xfrm>
          <a:prstGeom prst="rect">
            <a:avLst/>
          </a:prstGeom>
          <a:noFill/>
          <a:ln w="0">
            <a:noFill/>
          </a:ln>
        </p:spPr>
        <p:style>
          <a:lnRef idx="0"/>
          <a:fillRef idx="0"/>
          <a:effectRef idx="0"/>
          <a:fontRef idx="minor"/>
        </p:style>
        <p:txBody>
          <a:bodyPr lIns="0" rIns="0" tIns="0" bIns="0">
            <a:noAutofit/>
          </a:bodyPr>
          <a:p>
            <a:pPr marL="266760" indent="-264600">
              <a:lnSpc>
                <a:spcPct val="90000"/>
              </a:lnSpc>
              <a:spcBef>
                <a:spcPts val="1001"/>
              </a:spcBef>
              <a:buClr>
                <a:srgbClr val="ffffff"/>
              </a:buClr>
              <a:buFont typeface="Arial"/>
              <a:buChar char="•"/>
            </a:pPr>
            <a:r>
              <a:rPr b="0" lang="en-US" sz="1800" spc="-1" strike="noStrike">
                <a:solidFill>
                  <a:srgbClr val="ffffff"/>
                </a:solidFill>
                <a:latin typeface="Corbel"/>
                <a:ea typeface="DejaVu Sans"/>
              </a:rPr>
              <a:t>Achieved our goal for better accuracy than random chance.</a:t>
            </a:r>
            <a:endParaRPr b="0" lang="en-US" sz="1800" spc="-1" strike="noStrike">
              <a:latin typeface="Arial"/>
            </a:endParaRPr>
          </a:p>
          <a:p>
            <a:pPr marL="266760" indent="-264600">
              <a:lnSpc>
                <a:spcPct val="90000"/>
              </a:lnSpc>
              <a:spcBef>
                <a:spcPts val="1001"/>
              </a:spcBef>
              <a:buClr>
                <a:srgbClr val="ffffff"/>
              </a:buClr>
              <a:buFont typeface="Arial"/>
              <a:buChar char="•"/>
            </a:pPr>
            <a:r>
              <a:rPr b="0" lang="en-US" sz="1800" spc="-1" strike="noStrike">
                <a:solidFill>
                  <a:srgbClr val="ffffff"/>
                </a:solidFill>
                <a:latin typeface="Corbel"/>
                <a:ea typeface="DejaVu Sans"/>
              </a:rPr>
              <a:t>Improvements with the training model may be possible.</a:t>
            </a:r>
            <a:endParaRPr b="0" lang="en-US" sz="1800" spc="-1" strike="noStrike">
              <a:latin typeface="Arial"/>
            </a:endParaRPr>
          </a:p>
        </p:txBody>
      </p:sp>
      <p:sp>
        <p:nvSpPr>
          <p:cNvPr id="1115" name="Slide Number Placeholder 4"/>
          <p:cNvSpPr/>
          <p:nvPr/>
        </p:nvSpPr>
        <p:spPr>
          <a:xfrm>
            <a:off x="11601360" y="6687000"/>
            <a:ext cx="546480" cy="151560"/>
          </a:xfrm>
          <a:prstGeom prst="rect">
            <a:avLst/>
          </a:prstGeom>
          <a:noFill/>
          <a:ln w="3240">
            <a:noFill/>
          </a:ln>
        </p:spPr>
        <p:style>
          <a:lnRef idx="0"/>
          <a:fillRef idx="0"/>
          <a:effectRef idx="0"/>
          <a:fontRef idx="minor"/>
        </p:style>
        <p:txBody>
          <a:bodyPr lIns="0" rIns="0" tIns="0" bIns="0" anchor="ctr">
            <a:noAutofit/>
          </a:bodyPr>
          <a:p>
            <a:pPr algn="r">
              <a:lnSpc>
                <a:spcPct val="100000"/>
              </a:lnSpc>
            </a:pPr>
            <a:r>
              <a:rPr b="0" lang="en-US" sz="900" spc="-1" strike="noStrike">
                <a:solidFill>
                  <a:srgbClr val="ffffff"/>
                </a:solidFill>
                <a:latin typeface="Corbel"/>
                <a:ea typeface="DejaVu Sans"/>
              </a:rPr>
              <a:t>page </a:t>
            </a:r>
            <a:fld id="{6B58FE6C-F259-4E5C-9367-48947B030A92}" type="slidenum">
              <a:rPr b="0" lang="en-US" sz="900" spc="-1" strike="noStrike">
                <a:solidFill>
                  <a:srgbClr val="ffffff"/>
                </a:solidFill>
                <a:latin typeface="Corbel"/>
                <a:ea typeface="DejaVu Sans"/>
              </a:rPr>
              <a:t>&lt;number&gt;</a:t>
            </a:fld>
            <a:endParaRPr b="0" lang="en-US" sz="900" spc="-1" strike="noStrike">
              <a:latin typeface="Arial"/>
            </a:endParaRPr>
          </a:p>
        </p:txBody>
      </p:sp>
      <p:pic>
        <p:nvPicPr>
          <p:cNvPr id="1116" name="Picture 2_0" descr="Raising a New Banner | MAGIC: THE GATHERING"/>
          <p:cNvPicPr/>
          <p:nvPr/>
        </p:nvPicPr>
        <p:blipFill>
          <a:blip r:embed="rId1"/>
          <a:stretch/>
        </p:blipFill>
        <p:spPr>
          <a:xfrm>
            <a:off x="457200" y="0"/>
            <a:ext cx="5834880" cy="365760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7" name="Rectangle 29_0"/>
          <p:cNvSpPr/>
          <p:nvPr/>
        </p:nvSpPr>
        <p:spPr>
          <a:xfrm>
            <a:off x="6894360" y="2378160"/>
            <a:ext cx="5006520" cy="438012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p:style>
      </p:sp>
      <p:sp>
        <p:nvSpPr>
          <p:cNvPr id="1118" name="Rectangle 30_1"/>
          <p:cNvSpPr/>
          <p:nvPr/>
        </p:nvSpPr>
        <p:spPr>
          <a:xfrm>
            <a:off x="6894360" y="210600"/>
            <a:ext cx="5006520" cy="2165400"/>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p:style>
      </p:sp>
      <p:sp>
        <p:nvSpPr>
          <p:cNvPr id="1119" name="Title 2_14"/>
          <p:cNvSpPr/>
          <p:nvPr/>
        </p:nvSpPr>
        <p:spPr>
          <a:xfrm>
            <a:off x="7162920" y="2644560"/>
            <a:ext cx="4454640" cy="2165400"/>
          </a:xfrm>
          <a:prstGeom prst="rect">
            <a:avLst/>
          </a:prstGeom>
          <a:noFill/>
          <a:ln w="0">
            <a:noFill/>
          </a:ln>
        </p:spPr>
        <p:style>
          <a:lnRef idx="0"/>
          <a:fillRef idx="0"/>
          <a:effectRef idx="0"/>
          <a:fontRef idx="minor"/>
        </p:style>
        <p:txBody>
          <a:bodyPr lIns="0" rIns="0" tIns="0" bIns="0" anchor="b">
            <a:noAutofit/>
          </a:bodyPr>
          <a:p>
            <a:pPr algn="r">
              <a:lnSpc>
                <a:spcPct val="90000"/>
              </a:lnSpc>
            </a:pPr>
            <a:r>
              <a:rPr b="1" lang="en-US" sz="8000" spc="-151" strike="noStrike" cap="all">
                <a:solidFill>
                  <a:srgbClr val="ffffff"/>
                </a:solidFill>
                <a:latin typeface="Corbel"/>
                <a:ea typeface="DejaVu Sans"/>
              </a:rPr>
              <a:t>Thank You</a:t>
            </a:r>
            <a:endParaRPr b="0" lang="en-US" sz="8000" spc="-1" strike="noStrike">
              <a:latin typeface="Arial"/>
            </a:endParaRPr>
          </a:p>
        </p:txBody>
      </p:sp>
      <p:sp>
        <p:nvSpPr>
          <p:cNvPr id="1120" name="Subtitle 3_14"/>
          <p:cNvSpPr/>
          <p:nvPr/>
        </p:nvSpPr>
        <p:spPr>
          <a:xfrm>
            <a:off x="7162920" y="5024880"/>
            <a:ext cx="4121640" cy="269640"/>
          </a:xfrm>
          <a:prstGeom prst="rect">
            <a:avLst/>
          </a:prstGeom>
          <a:noFill/>
          <a:ln w="0">
            <a:noFill/>
          </a:ln>
        </p:spPr>
        <p:style>
          <a:lnRef idx="0"/>
          <a:fillRef idx="0"/>
          <a:effectRef idx="0"/>
          <a:fontRef idx="minor"/>
        </p:style>
        <p:txBody>
          <a:bodyPr lIns="0" rIns="0" tIns="0" bIns="0">
            <a:noAutofit/>
          </a:bodyPr>
          <a:p>
            <a:pPr algn="r">
              <a:lnSpc>
                <a:spcPct val="90000"/>
              </a:lnSpc>
              <a:spcBef>
                <a:spcPts val="1001"/>
              </a:spcBef>
              <a:tabLst>
                <a:tab algn="l" pos="0"/>
              </a:tabLst>
            </a:pPr>
            <a:r>
              <a:rPr b="0" lang="en-US" sz="1800" spc="-1" strike="noStrike" cap="all">
                <a:solidFill>
                  <a:srgbClr val="ffffff"/>
                </a:solidFill>
                <a:latin typeface="Calibri"/>
                <a:ea typeface="DejaVu Sans"/>
              </a:rPr>
              <a:t>David Kim, </a:t>
            </a:r>
            <a:r>
              <a:rPr b="0" lang="en-US" sz="1800" spc="-1" strike="noStrike" cap="all">
                <a:solidFill>
                  <a:srgbClr val="ffffff"/>
                </a:solidFill>
                <a:latin typeface="Calibri"/>
                <a:ea typeface="DejaVu Sans"/>
              </a:rPr>
              <a:t>Ericka Koyama, </a:t>
            </a:r>
            <a:r>
              <a:rPr b="0" lang="en-US" sz="1800" spc="-1" strike="noStrike" cap="all">
                <a:solidFill>
                  <a:srgbClr val="ffffff"/>
                </a:solidFill>
                <a:latin typeface="Calibri"/>
                <a:ea typeface="DejaVu Sans"/>
              </a:rPr>
              <a:t>james deselms</a:t>
            </a:r>
            <a:endParaRPr b="0" lang="en-US" sz="1800" spc="-1" strike="noStrike">
              <a:latin typeface="Arial"/>
            </a:endParaRPr>
          </a:p>
        </p:txBody>
      </p:sp>
      <p:sp>
        <p:nvSpPr>
          <p:cNvPr id="1121" name="Text Placeholder 5_1"/>
          <p:cNvSpPr/>
          <p:nvPr/>
        </p:nvSpPr>
        <p:spPr>
          <a:xfrm>
            <a:off x="7162920" y="5431320"/>
            <a:ext cx="4121640" cy="249840"/>
          </a:xfrm>
          <a:prstGeom prst="rect">
            <a:avLst/>
          </a:prstGeom>
          <a:noFill/>
          <a:ln w="0">
            <a:noFill/>
          </a:ln>
        </p:spPr>
        <p:style>
          <a:lnRef idx="0"/>
          <a:fillRef idx="0"/>
          <a:effectRef idx="0"/>
          <a:fontRef idx="minor"/>
        </p:style>
        <p:txBody>
          <a:bodyPr lIns="0" rIns="0" tIns="0" bIns="0">
            <a:noAutofit/>
          </a:bodyPr>
          <a:p>
            <a:pPr algn="r">
              <a:lnSpc>
                <a:spcPct val="90000"/>
              </a:lnSpc>
              <a:spcBef>
                <a:spcPts val="1001"/>
              </a:spcBef>
              <a:tabLst>
                <a:tab algn="l" pos="0"/>
              </a:tabLst>
            </a:pPr>
            <a:endParaRPr b="0" lang="en-US" sz="1800" spc="-1" strike="noStrike">
              <a:latin typeface="Arial"/>
            </a:endParaRPr>
          </a:p>
          <a:p>
            <a:pPr algn="r">
              <a:lnSpc>
                <a:spcPct val="90000"/>
              </a:lnSpc>
              <a:spcBef>
                <a:spcPts val="1001"/>
              </a:spcBef>
              <a:tabLst>
                <a:tab algn="l" pos="0"/>
              </a:tabLst>
            </a:pPr>
            <a:r>
              <a:rPr b="0" lang="en-US" sz="1600" spc="-1" strike="noStrike">
                <a:solidFill>
                  <a:srgbClr val="ffffff"/>
                </a:solidFill>
                <a:latin typeface="Corbel"/>
                <a:ea typeface="DejaVu Sans"/>
              </a:rPr>
              <a:t>CST383</a:t>
            </a:r>
            <a:endParaRPr b="0" lang="en-US" sz="1600" spc="-1" strike="noStrike">
              <a:latin typeface="Arial"/>
            </a:endParaRPr>
          </a:p>
        </p:txBody>
      </p:sp>
      <p:sp>
        <p:nvSpPr>
          <p:cNvPr id="1122" name="Text Placeholder 6_1"/>
          <p:cNvSpPr/>
          <p:nvPr/>
        </p:nvSpPr>
        <p:spPr>
          <a:xfrm>
            <a:off x="7162920" y="5817600"/>
            <a:ext cx="4121640" cy="249840"/>
          </a:xfrm>
          <a:prstGeom prst="rect">
            <a:avLst/>
          </a:prstGeom>
          <a:noFill/>
          <a:ln w="0">
            <a:noFill/>
          </a:ln>
        </p:spPr>
        <p:style>
          <a:lnRef idx="0"/>
          <a:fillRef idx="0"/>
          <a:effectRef idx="0"/>
          <a:fontRef idx="minor"/>
        </p:style>
        <p:txBody>
          <a:bodyPr lIns="0" rIns="0" tIns="0" bIns="0">
            <a:noAutofit/>
          </a:bodyPr>
          <a:p>
            <a:pPr algn="r">
              <a:lnSpc>
                <a:spcPct val="90000"/>
              </a:lnSpc>
              <a:spcBef>
                <a:spcPts val="1001"/>
              </a:spcBef>
              <a:tabLst>
                <a:tab algn="l" pos="0"/>
              </a:tabLst>
            </a:pPr>
            <a:endParaRPr b="0" lang="en-US" sz="1800" spc="-1" strike="noStrike">
              <a:latin typeface="Arial"/>
            </a:endParaRPr>
          </a:p>
          <a:p>
            <a:pPr algn="r">
              <a:lnSpc>
                <a:spcPct val="90000"/>
              </a:lnSpc>
              <a:spcBef>
                <a:spcPts val="1001"/>
              </a:spcBef>
              <a:tabLst>
                <a:tab algn="l" pos="0"/>
              </a:tabLst>
            </a:pPr>
            <a:endParaRPr b="0" lang="en-US" sz="1800" spc="-1" strike="noStrike">
              <a:latin typeface="Arial"/>
            </a:endParaRPr>
          </a:p>
        </p:txBody>
      </p:sp>
      <p:sp>
        <p:nvSpPr>
          <p:cNvPr id="1123" name="Text Placeholder 7_1"/>
          <p:cNvSpPr/>
          <p:nvPr/>
        </p:nvSpPr>
        <p:spPr>
          <a:xfrm>
            <a:off x="7162920" y="6203880"/>
            <a:ext cx="4123440" cy="250200"/>
          </a:xfrm>
          <a:prstGeom prst="rect">
            <a:avLst/>
          </a:prstGeom>
          <a:noFill/>
          <a:ln w="0">
            <a:noFill/>
          </a:ln>
        </p:spPr>
        <p:style>
          <a:lnRef idx="0"/>
          <a:fillRef idx="0"/>
          <a:effectRef idx="0"/>
          <a:fontRef idx="minor"/>
        </p:style>
      </p:sp>
      <p:sp>
        <p:nvSpPr>
          <p:cNvPr id="1124" name="Straight Connector 19_1"/>
          <p:cNvSpPr/>
          <p:nvPr/>
        </p:nvSpPr>
        <p:spPr>
          <a:xfrm>
            <a:off x="11903040" y="210240"/>
            <a:ext cx="360" cy="6492960"/>
          </a:xfrm>
          <a:prstGeom prst="line">
            <a:avLst/>
          </a:prstGeom>
          <a:ln w="3175">
            <a:solidFill>
              <a:srgbClr val="f2f2f2">
                <a:alpha val="15000"/>
              </a:srgbClr>
            </a:solidFill>
          </a:ln>
        </p:spPr>
        <p:style>
          <a:lnRef idx="1">
            <a:schemeClr val="accent1"/>
          </a:lnRef>
          <a:fillRef idx="0">
            <a:schemeClr val="accent1"/>
          </a:fillRef>
          <a:effectRef idx="0">
            <a:schemeClr val="accent1"/>
          </a:effectRef>
          <a:fontRef idx="minor"/>
        </p:style>
      </p:sp>
      <p:sp>
        <p:nvSpPr>
          <p:cNvPr id="1125" name="Straight Connector 20_1"/>
          <p:cNvSpPr/>
          <p:nvPr/>
        </p:nvSpPr>
        <p:spPr>
          <a:xfrm>
            <a:off x="11903040" y="210240"/>
            <a:ext cx="360" cy="6492960"/>
          </a:xfrm>
          <a:prstGeom prst="line">
            <a:avLst/>
          </a:prstGeom>
          <a:ln w="3175">
            <a:solidFill>
              <a:srgbClr val="f2f2f2">
                <a:alpha val="15000"/>
              </a:srgbClr>
            </a:solidFill>
          </a:ln>
        </p:spPr>
        <p:style>
          <a:lnRef idx="1">
            <a:schemeClr val="accent1"/>
          </a:lnRef>
          <a:fillRef idx="0">
            <a:schemeClr val="accent1"/>
          </a:fillRef>
          <a:effectRef idx="0">
            <a:schemeClr val="accent1"/>
          </a:effectRef>
          <a:fontRef idx="minor"/>
        </p:style>
      </p:sp>
      <p:sp>
        <p:nvSpPr>
          <p:cNvPr id="1126" name="Straight Connector 22_1"/>
          <p:cNvSpPr/>
          <p:nvPr/>
        </p:nvSpPr>
        <p:spPr>
          <a:xfrm>
            <a:off x="6894000" y="210240"/>
            <a:ext cx="360" cy="6492960"/>
          </a:xfrm>
          <a:prstGeom prst="line">
            <a:avLst/>
          </a:prstGeom>
          <a:ln w="3175">
            <a:solidFill>
              <a:srgbClr val="f2f2f2">
                <a:alpha val="15000"/>
              </a:srgbClr>
            </a:solidFill>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9" name="Slide Number Placeholder 4"/>
          <p:cNvSpPr/>
          <p:nvPr/>
        </p:nvSpPr>
        <p:spPr>
          <a:xfrm>
            <a:off x="11601360" y="6687000"/>
            <a:ext cx="546480" cy="151560"/>
          </a:xfrm>
          <a:prstGeom prst="rect">
            <a:avLst/>
          </a:prstGeom>
          <a:noFill/>
          <a:ln w="3240">
            <a:noFill/>
          </a:ln>
        </p:spPr>
        <p:style>
          <a:lnRef idx="0"/>
          <a:fillRef idx="0"/>
          <a:effectRef idx="0"/>
          <a:fontRef idx="minor"/>
        </p:style>
        <p:txBody>
          <a:bodyPr lIns="0" rIns="0" tIns="0" bIns="0" anchor="ctr">
            <a:noAutofit/>
          </a:bodyPr>
          <a:p>
            <a:pPr algn="r">
              <a:lnSpc>
                <a:spcPct val="100000"/>
              </a:lnSpc>
            </a:pPr>
            <a:r>
              <a:rPr b="0" lang="en-US" sz="900" spc="-1" strike="noStrike">
                <a:solidFill>
                  <a:srgbClr val="ffffff"/>
                </a:solidFill>
                <a:latin typeface="Corbel"/>
                <a:ea typeface="DejaVu Sans"/>
              </a:rPr>
              <a:t>page </a:t>
            </a:r>
            <a:fld id="{1942089A-A6C7-4A7F-8EDA-E08077FEF95C}" type="slidenum">
              <a:rPr b="0" lang="en-US" sz="900" spc="-1" strike="noStrike">
                <a:solidFill>
                  <a:srgbClr val="ffffff"/>
                </a:solidFill>
                <a:latin typeface="Corbel"/>
                <a:ea typeface="DejaVu Sans"/>
              </a:rPr>
              <a:t>&lt;number&gt;</a:t>
            </a:fld>
            <a:endParaRPr b="0" lang="en-US" sz="900" spc="-1" strike="noStrike">
              <a:latin typeface="Arial"/>
            </a:endParaRPr>
          </a:p>
        </p:txBody>
      </p:sp>
      <p:sp>
        <p:nvSpPr>
          <p:cNvPr id="1020" name="Title 2"/>
          <p:cNvSpPr/>
          <p:nvPr/>
        </p:nvSpPr>
        <p:spPr>
          <a:xfrm>
            <a:off x="456480" y="1288080"/>
            <a:ext cx="4991760" cy="5470200"/>
          </a:xfrm>
          <a:prstGeom prst="rect">
            <a:avLst/>
          </a:prstGeom>
          <a:solidFill>
            <a:srgbClr val="000000">
              <a:alpha val="70000"/>
            </a:srgbClr>
          </a:solidFill>
          <a:ln w="0">
            <a:noFill/>
          </a:ln>
        </p:spPr>
        <p:style>
          <a:lnRef idx="0"/>
          <a:fillRef idx="0"/>
          <a:effectRef idx="0"/>
          <a:fontRef idx="minor"/>
        </p:style>
        <p:txBody>
          <a:bodyPr lIns="0" rIns="252000" tIns="288000" bIns="1188000">
            <a:noAutofit/>
          </a:bodyPr>
          <a:p>
            <a:pPr algn="r">
              <a:lnSpc>
                <a:spcPct val="90000"/>
              </a:lnSpc>
            </a:pPr>
            <a:r>
              <a:rPr b="1" lang="en-US" sz="4500" spc="-151" strike="noStrike" cap="all">
                <a:solidFill>
                  <a:srgbClr val="ffffff"/>
                </a:solidFill>
                <a:latin typeface="Corbel"/>
                <a:ea typeface="DejaVu Sans"/>
              </a:rPr>
              <a:t>Introduction</a:t>
            </a:r>
            <a:endParaRPr b="0" lang="en-US" sz="4500" spc="-1" strike="noStrike">
              <a:latin typeface="Arial"/>
            </a:endParaRPr>
          </a:p>
        </p:txBody>
      </p:sp>
      <p:sp>
        <p:nvSpPr>
          <p:cNvPr id="1021" name="Subtitle 3"/>
          <p:cNvSpPr/>
          <p:nvPr/>
        </p:nvSpPr>
        <p:spPr>
          <a:xfrm>
            <a:off x="890640" y="2971800"/>
            <a:ext cx="4281120" cy="472320"/>
          </a:xfrm>
          <a:prstGeom prst="rect">
            <a:avLst/>
          </a:prstGeom>
          <a:noFill/>
          <a:ln w="0">
            <a:noFill/>
          </a:ln>
        </p:spPr>
        <p:style>
          <a:lnRef idx="0"/>
          <a:fillRef idx="0"/>
          <a:effectRef idx="0"/>
          <a:fontRef idx="minor"/>
        </p:style>
        <p:txBody>
          <a:bodyPr lIns="0" rIns="0" tIns="0" bIns="0">
            <a:noAutofit/>
          </a:bodyPr>
          <a:p>
            <a:pPr marL="216000" indent="-214200">
              <a:lnSpc>
                <a:spcPct val="90000"/>
              </a:lnSpc>
              <a:spcBef>
                <a:spcPts val="1001"/>
              </a:spcBef>
              <a:buClr>
                <a:srgbClr val="ffffff"/>
              </a:buClr>
              <a:buSzPct val="45000"/>
              <a:buFont typeface="Wingdings" charset="2"/>
              <a:buChar char=""/>
              <a:tabLst>
                <a:tab algn="l" pos="0"/>
              </a:tabLst>
            </a:pPr>
            <a:r>
              <a:rPr b="0" lang="en-US" sz="1800" spc="-1" strike="noStrike" cap="all">
                <a:solidFill>
                  <a:srgbClr val="ffffff"/>
                </a:solidFill>
                <a:latin typeface="Calibri"/>
                <a:ea typeface="DejaVu Sans"/>
              </a:rPr>
              <a:t>Can we predict the type of a card based on the cover art image with an accuracy rate higher than random chance, 20%?</a:t>
            </a:r>
            <a:endParaRPr b="0" lang="en-US" sz="1800" spc="-1" strike="noStrike">
              <a:latin typeface="Arial"/>
            </a:endParaRPr>
          </a:p>
        </p:txBody>
      </p:sp>
      <p:grpSp>
        <p:nvGrpSpPr>
          <p:cNvPr id="1022" name="Group 30"/>
          <p:cNvGrpSpPr/>
          <p:nvPr/>
        </p:nvGrpSpPr>
        <p:grpSpPr>
          <a:xfrm>
            <a:off x="7699680" y="846720"/>
            <a:ext cx="4025880" cy="2718720"/>
            <a:chOff x="7699680" y="846720"/>
            <a:chExt cx="4025880" cy="2718720"/>
          </a:xfrm>
        </p:grpSpPr>
        <p:sp>
          <p:nvSpPr>
            <p:cNvPr id="1023" name="Oval 15"/>
            <p:cNvSpPr/>
            <p:nvPr/>
          </p:nvSpPr>
          <p:spPr>
            <a:xfrm>
              <a:off x="8182800" y="1713960"/>
              <a:ext cx="1020240" cy="1020240"/>
            </a:xfrm>
            <a:prstGeom prst="ellipse">
              <a:avLst/>
            </a:prstGeom>
            <a:noFill/>
            <a:ln w="3175">
              <a:solidFill>
                <a:srgbClr val="ffffff"/>
              </a:solidFill>
            </a:ln>
            <a:effectLst>
              <a:glow rad="165240">
                <a:srgbClr val="ffffff">
                  <a:alpha val="9000"/>
                </a:srgbClr>
              </a:glow>
            </a:effectLst>
          </p:spPr>
          <p:style>
            <a:lnRef idx="2">
              <a:schemeClr val="accent1">
                <a:shade val="50000"/>
              </a:schemeClr>
            </a:lnRef>
            <a:fillRef idx="1">
              <a:schemeClr val="accent1"/>
            </a:fillRef>
            <a:effectRef idx="0">
              <a:schemeClr val="accent1"/>
            </a:effectRef>
            <a:fontRef idx="minor"/>
          </p:style>
        </p:sp>
        <p:sp>
          <p:nvSpPr>
            <p:cNvPr id="1024" name="Oval 16"/>
            <p:cNvSpPr/>
            <p:nvPr/>
          </p:nvSpPr>
          <p:spPr>
            <a:xfrm>
              <a:off x="11201760" y="2022120"/>
              <a:ext cx="397800" cy="403920"/>
            </a:xfrm>
            <a:prstGeom prst="ellipse">
              <a:avLst/>
            </a:prstGeom>
            <a:noFill/>
            <a:ln w="3175">
              <a:solidFill>
                <a:srgbClr val="ffffff"/>
              </a:solidFill>
            </a:ln>
            <a:effectLst>
              <a:glow rad="114480">
                <a:srgbClr val="ffffff">
                  <a:alpha val="15000"/>
                </a:srgbClr>
              </a:glow>
            </a:effectLst>
          </p:spPr>
          <p:style>
            <a:lnRef idx="2">
              <a:schemeClr val="accent1">
                <a:shade val="50000"/>
              </a:schemeClr>
            </a:lnRef>
            <a:fillRef idx="1">
              <a:schemeClr val="accent1"/>
            </a:fillRef>
            <a:effectRef idx="0">
              <a:schemeClr val="accent1"/>
            </a:effectRef>
            <a:fontRef idx="minor"/>
          </p:style>
        </p:sp>
        <p:sp>
          <p:nvSpPr>
            <p:cNvPr id="1025" name="Oval 17"/>
            <p:cNvSpPr/>
            <p:nvPr/>
          </p:nvSpPr>
          <p:spPr>
            <a:xfrm>
              <a:off x="9754560" y="2186280"/>
              <a:ext cx="75600" cy="75600"/>
            </a:xfrm>
            <a:prstGeom prst="ellipse">
              <a:avLst/>
            </a:prstGeom>
            <a:gradFill rotWithShape="0">
              <a:gsLst>
                <a:gs pos="0">
                  <a:srgbClr val="ffffff"/>
                </a:gs>
                <a:gs pos="100000">
                  <a:srgbClr val="c1e4ff"/>
                </a:gs>
              </a:gsLst>
              <a:path path="circle">
                <a:fillToRect l="50000" t="50000" r="50000" b="50000"/>
              </a:path>
            </a:gradFill>
            <a:ln>
              <a:noFill/>
            </a:ln>
            <a:effectLst>
              <a:glow rad="165240">
                <a:srgbClr val="0072c7">
                  <a:alpha val="40000"/>
                </a:srgbClr>
              </a:glow>
            </a:effectLst>
          </p:spPr>
          <p:style>
            <a:lnRef idx="2">
              <a:schemeClr val="accent1">
                <a:shade val="50000"/>
              </a:schemeClr>
            </a:lnRef>
            <a:fillRef idx="1">
              <a:schemeClr val="accent1"/>
            </a:fillRef>
            <a:effectRef idx="0">
              <a:schemeClr val="accent1"/>
            </a:effectRef>
            <a:fontRef idx="minor"/>
          </p:style>
        </p:sp>
        <p:sp>
          <p:nvSpPr>
            <p:cNvPr id="1026" name="Oval 18"/>
            <p:cNvSpPr/>
            <p:nvPr/>
          </p:nvSpPr>
          <p:spPr>
            <a:xfrm>
              <a:off x="8676000" y="846720"/>
              <a:ext cx="2676600" cy="2718720"/>
            </a:xfrm>
            <a:prstGeom prst="ellipse">
              <a:avLst/>
            </a:prstGeom>
            <a:noFill/>
            <a:ln w="111125">
              <a:solidFill>
                <a:srgbClr val="ffffff">
                  <a:alpha val="6000"/>
                </a:srgbClr>
              </a:solidFill>
            </a:ln>
          </p:spPr>
          <p:style>
            <a:lnRef idx="2">
              <a:schemeClr val="accent1">
                <a:shade val="50000"/>
              </a:schemeClr>
            </a:lnRef>
            <a:fillRef idx="1">
              <a:schemeClr val="accent1"/>
            </a:fillRef>
            <a:effectRef idx="0">
              <a:schemeClr val="accent1"/>
            </a:effectRef>
            <a:fontRef idx="minor"/>
          </p:style>
        </p:sp>
        <p:sp>
          <p:nvSpPr>
            <p:cNvPr id="1027" name="Straight Connector 19"/>
            <p:cNvSpPr/>
            <p:nvPr/>
          </p:nvSpPr>
          <p:spPr>
            <a:xfrm>
              <a:off x="7699680" y="2225160"/>
              <a:ext cx="4025880" cy="360"/>
            </a:xfrm>
            <a:prstGeom prst="line">
              <a:avLst/>
            </a:prstGeom>
            <a:ln>
              <a:solidFill>
                <a:srgbClr val="e7e6e6">
                  <a:alpha val="30000"/>
                </a:srgbClr>
              </a:solidFill>
            </a:ln>
          </p:spPr>
          <p:style>
            <a:lnRef idx="1">
              <a:schemeClr val="accent1"/>
            </a:lnRef>
            <a:fillRef idx="0">
              <a:schemeClr val="accent1"/>
            </a:fillRef>
            <a:effectRef idx="0">
              <a:schemeClr val="accent1"/>
            </a:effectRef>
            <a:fontRef idx="minor"/>
          </p:style>
        </p:sp>
        <p:sp>
          <p:nvSpPr>
            <p:cNvPr id="1028" name="Oval 20"/>
            <p:cNvSpPr/>
            <p:nvPr/>
          </p:nvSpPr>
          <p:spPr>
            <a:xfrm>
              <a:off x="8676000" y="2207160"/>
              <a:ext cx="33840" cy="33840"/>
            </a:xfrm>
            <a:prstGeom prst="ellipse">
              <a:avLst/>
            </a:prstGeom>
            <a:gradFill rotWithShape="0">
              <a:gsLst>
                <a:gs pos="0">
                  <a:srgbClr val="ffffff"/>
                </a:gs>
                <a:gs pos="100000">
                  <a:srgbClr val="c1e4ff"/>
                </a:gs>
              </a:gsLst>
              <a:path path="circle">
                <a:fillToRect l="50000" t="50000" r="50000" b="50000"/>
              </a:path>
            </a:gradFill>
            <a:ln>
              <a:noFill/>
            </a:ln>
            <a:effectLst>
              <a:glow rad="165240">
                <a:srgbClr val="0072c7">
                  <a:alpha val="40000"/>
                </a:srgbClr>
              </a:glow>
            </a:effectLst>
          </p:spPr>
          <p:style>
            <a:lnRef idx="2">
              <a:schemeClr val="accent1">
                <a:shade val="50000"/>
              </a:schemeClr>
            </a:lnRef>
            <a:fillRef idx="1">
              <a:schemeClr val="accent1"/>
            </a:fillRef>
            <a:effectRef idx="0">
              <a:schemeClr val="accent1"/>
            </a:effectRef>
            <a:fontRef idx="minor"/>
          </p:style>
        </p:sp>
        <p:sp>
          <p:nvSpPr>
            <p:cNvPr id="1029" name="Oval 21"/>
            <p:cNvSpPr/>
            <p:nvPr/>
          </p:nvSpPr>
          <p:spPr>
            <a:xfrm>
              <a:off x="8837640" y="2905200"/>
              <a:ext cx="246240" cy="249840"/>
            </a:xfrm>
            <a:prstGeom prst="ellipse">
              <a:avLst/>
            </a:prstGeom>
            <a:noFill/>
            <a:ln w="3175">
              <a:solidFill>
                <a:srgbClr val="808080"/>
              </a:solidFill>
              <a:prstDash val="sysDash"/>
            </a:ln>
          </p:spPr>
          <p:style>
            <a:lnRef idx="2">
              <a:schemeClr val="accent1">
                <a:shade val="50000"/>
              </a:schemeClr>
            </a:lnRef>
            <a:fillRef idx="1">
              <a:schemeClr val="accent1"/>
            </a:fillRef>
            <a:effectRef idx="0">
              <a:schemeClr val="accent1"/>
            </a:effectRef>
            <a:fontRef idx="minor"/>
          </p:style>
        </p:sp>
        <p:sp>
          <p:nvSpPr>
            <p:cNvPr id="1030" name="Oval 22"/>
            <p:cNvSpPr/>
            <p:nvPr/>
          </p:nvSpPr>
          <p:spPr>
            <a:xfrm>
              <a:off x="7886520" y="2147040"/>
              <a:ext cx="151920" cy="154440"/>
            </a:xfrm>
            <a:prstGeom prst="ellipse">
              <a:avLst/>
            </a:prstGeom>
            <a:noFill/>
            <a:ln w="3175">
              <a:solidFill>
                <a:srgbClr val="ffffff"/>
              </a:solidFill>
            </a:ln>
            <a:effectLst>
              <a:glow rad="114480">
                <a:srgbClr val="ffffff">
                  <a:alpha val="15000"/>
                </a:srgbClr>
              </a:glow>
            </a:effectLst>
          </p:spPr>
          <p:style>
            <a:lnRef idx="2">
              <a:schemeClr val="accent1">
                <a:shade val="50000"/>
              </a:schemeClr>
            </a:lnRef>
            <a:fillRef idx="1">
              <a:schemeClr val="accent1"/>
            </a:fillRef>
            <a:effectRef idx="0">
              <a:schemeClr val="accent1"/>
            </a:effectRef>
            <a:fontRef idx="minor"/>
          </p:style>
        </p:sp>
        <p:sp>
          <p:nvSpPr>
            <p:cNvPr id="1031" name="Straight Connector 23"/>
            <p:cNvSpPr/>
            <p:nvPr/>
          </p:nvSpPr>
          <p:spPr>
            <a:xfrm flipV="1">
              <a:off x="8512920" y="2224800"/>
              <a:ext cx="1270080" cy="1270080"/>
            </a:xfrm>
            <a:prstGeom prst="line">
              <a:avLst/>
            </a:prstGeom>
            <a:ln>
              <a:solidFill>
                <a:srgbClr val="e7e6e6">
                  <a:alpha val="30000"/>
                </a:srgbClr>
              </a:solidFill>
            </a:ln>
          </p:spPr>
          <p:style>
            <a:lnRef idx="1">
              <a:schemeClr val="accent1"/>
            </a:lnRef>
            <a:fillRef idx="0">
              <a:schemeClr val="accent1"/>
            </a:fillRef>
            <a:effectRef idx="0">
              <a:schemeClr val="accent1"/>
            </a:effectRef>
            <a:fontRef idx="minor"/>
          </p:style>
        </p:sp>
      </p:grpSp>
      <p:pic>
        <p:nvPicPr>
          <p:cNvPr id="1032" name="" descr=""/>
          <p:cNvPicPr/>
          <p:nvPr/>
        </p:nvPicPr>
        <p:blipFill>
          <a:blip r:embed="rId1"/>
          <a:stretch/>
        </p:blipFill>
        <p:spPr>
          <a:xfrm>
            <a:off x="6488280" y="1288080"/>
            <a:ext cx="5737680" cy="4317840"/>
          </a:xfrm>
          <a:prstGeom prst="rect">
            <a:avLst/>
          </a:prstGeom>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7" name="Content Placeholder 1"/>
          <p:cNvSpPr/>
          <p:nvPr/>
        </p:nvSpPr>
        <p:spPr>
          <a:xfrm>
            <a:off x="601560" y="1152000"/>
            <a:ext cx="10997640" cy="5037120"/>
          </a:xfrm>
          <a:prstGeom prst="rect">
            <a:avLst/>
          </a:prstGeom>
          <a:noFill/>
          <a:ln w="0">
            <a:noFill/>
          </a:ln>
        </p:spPr>
        <p:style>
          <a:lnRef idx="0"/>
          <a:fillRef idx="0"/>
          <a:effectRef idx="0"/>
          <a:fontRef idx="minor"/>
        </p:style>
        <p:txBody>
          <a:bodyPr lIns="0" rIns="0" tIns="0" bIns="0">
            <a:noAutofit/>
          </a:bodyPr>
          <a:p>
            <a:pPr marL="266760" indent="-264600">
              <a:lnSpc>
                <a:spcPct val="90000"/>
              </a:lnSpc>
              <a:spcBef>
                <a:spcPts val="1001"/>
              </a:spcBef>
              <a:buClr>
                <a:srgbClr val="ffffff"/>
              </a:buClr>
              <a:buFont typeface="Arial"/>
              <a:buChar char="•"/>
            </a:pPr>
            <a:r>
              <a:rPr b="0" lang="en-US" sz="1800" spc="-1" strike="noStrike">
                <a:solidFill>
                  <a:srgbClr val="ffffff"/>
                </a:solidFill>
                <a:latin typeface="Corbel"/>
                <a:ea typeface="DejaVu Sans"/>
              </a:rPr>
              <a:t>Powerpoint Template: https://templates.office.com/en-US/STEM-pitch-deck-TM12041065 </a:t>
            </a:r>
            <a:endParaRPr b="0" lang="en-US" sz="1800" spc="-1" strike="noStrike">
              <a:latin typeface="Arial"/>
            </a:endParaRPr>
          </a:p>
          <a:p>
            <a:pPr marL="266760" indent="-264600">
              <a:lnSpc>
                <a:spcPct val="90000"/>
              </a:lnSpc>
              <a:spcBef>
                <a:spcPts val="1001"/>
              </a:spcBef>
              <a:buClr>
                <a:srgbClr val="ffffff"/>
              </a:buClr>
              <a:buFont typeface="Arial"/>
              <a:buChar char="•"/>
            </a:pPr>
            <a:r>
              <a:rPr b="0" lang="en-US" sz="1800" spc="-1" strike="noStrike">
                <a:solidFill>
                  <a:srgbClr val="ffffff"/>
                </a:solidFill>
                <a:latin typeface="Corbel"/>
                <a:ea typeface="DejaVu Sans"/>
              </a:rPr>
              <a:t>Slide 1,18 Magic the Gathering Logo: </a:t>
            </a:r>
            <a:r>
              <a:rPr b="0" lang="en-US" sz="1800" spc="-1" strike="noStrike" u="sng">
                <a:solidFill>
                  <a:srgbClr val="0563c1"/>
                </a:solidFill>
                <a:uFillTx/>
                <a:latin typeface="Corbel"/>
                <a:ea typeface="DejaVu Sans"/>
                <a:hlinkClick r:id="rId1"/>
              </a:rPr>
              <a:t>https://media.wizards.com/2017/images/daily/41mztsnrdm.jpg</a:t>
            </a:r>
            <a:endParaRPr b="0" lang="en-US" sz="1800" spc="-1" strike="noStrike">
              <a:latin typeface="Arial"/>
            </a:endParaRPr>
          </a:p>
          <a:p>
            <a:pPr marL="266760" indent="-264600">
              <a:lnSpc>
                <a:spcPct val="90000"/>
              </a:lnSpc>
              <a:spcBef>
                <a:spcPts val="1001"/>
              </a:spcBef>
              <a:buClr>
                <a:srgbClr val="ffffff"/>
              </a:buClr>
              <a:buFont typeface="Arial"/>
              <a:buChar char="•"/>
            </a:pPr>
            <a:r>
              <a:rPr b="0" lang="en-US" sz="1800" spc="-1" strike="noStrike">
                <a:solidFill>
                  <a:srgbClr val="ffffff"/>
                </a:solidFill>
                <a:latin typeface="Corbel"/>
                <a:ea typeface="DejaVu Sans"/>
              </a:rPr>
              <a:t>Slide 2, Introduction: </a:t>
            </a:r>
            <a:r>
              <a:rPr b="0" lang="en-US" sz="1800" spc="-1" strike="noStrike" u="sng">
                <a:solidFill>
                  <a:srgbClr val="0563c1"/>
                </a:solidFill>
                <a:uFillTx/>
                <a:latin typeface="Corbel"/>
                <a:ea typeface="DejaVu Sans"/>
                <a:hlinkClick r:id="rId2"/>
              </a:rPr>
              <a:t>https://downloads.healthcatalyst.com/wp-content/uploads/2017/02/machine-learning-in-healthcare.jpg</a:t>
            </a:r>
            <a:endParaRPr b="0" lang="en-US" sz="1800" spc="-1" strike="noStrike">
              <a:latin typeface="Arial"/>
            </a:endParaRPr>
          </a:p>
          <a:p>
            <a:pPr marL="266760" indent="-264600">
              <a:lnSpc>
                <a:spcPct val="90000"/>
              </a:lnSpc>
              <a:spcBef>
                <a:spcPts val="1001"/>
              </a:spcBef>
              <a:buClr>
                <a:srgbClr val="ffffff"/>
              </a:buClr>
              <a:buFont typeface="Arial"/>
              <a:buChar char="•"/>
            </a:pPr>
            <a:r>
              <a:rPr b="0" lang="en-US" sz="1800" spc="-1" strike="noStrike">
                <a:solidFill>
                  <a:srgbClr val="ffffff"/>
                </a:solidFill>
                <a:latin typeface="Corbel"/>
                <a:ea typeface="DejaVu Sans"/>
              </a:rPr>
              <a:t>Slide 3,7,9,15,17 Divider: https://www.icriindia.com/uploads/courses/banner/1a166ab3701560420635.jpg</a:t>
            </a:r>
            <a:endParaRPr b="0" lang="en-US" sz="1800" spc="-1" strike="noStrike">
              <a:latin typeface="Arial"/>
            </a:endParaRPr>
          </a:p>
          <a:p>
            <a:pPr marL="266760" indent="-264600">
              <a:lnSpc>
                <a:spcPct val="90000"/>
              </a:lnSpc>
              <a:spcBef>
                <a:spcPts val="1001"/>
              </a:spcBef>
              <a:buClr>
                <a:srgbClr val="ffffff"/>
              </a:buClr>
              <a:buFont typeface="Arial"/>
              <a:buChar char="•"/>
            </a:pPr>
            <a:r>
              <a:rPr b="0" lang="en-US" sz="1800" spc="-1" strike="noStrike">
                <a:solidFill>
                  <a:srgbClr val="ffffff"/>
                </a:solidFill>
                <a:latin typeface="Corbel"/>
                <a:ea typeface="DejaVu Sans"/>
              </a:rPr>
              <a:t>Slide 4, Selection of Data - Scryfall API: https://scryfall.com/docs/api/cards</a:t>
            </a:r>
            <a:endParaRPr b="0" lang="en-US" sz="1800" spc="-1" strike="noStrike">
              <a:latin typeface="Arial"/>
            </a:endParaRPr>
          </a:p>
          <a:p>
            <a:pPr marL="266760" indent="-264600">
              <a:lnSpc>
                <a:spcPct val="90000"/>
              </a:lnSpc>
              <a:spcBef>
                <a:spcPts val="1001"/>
              </a:spcBef>
              <a:buClr>
                <a:srgbClr val="ffffff"/>
              </a:buClr>
              <a:buFont typeface="Arial"/>
              <a:buChar char="•"/>
            </a:pPr>
            <a:r>
              <a:rPr b="0" lang="en-US" sz="1800" spc="-1" strike="noStrike">
                <a:solidFill>
                  <a:srgbClr val="ffffff"/>
                </a:solidFill>
                <a:latin typeface="Corbel"/>
                <a:ea typeface="DejaVu Sans"/>
              </a:rPr>
              <a:t>Slide 8 Methods: </a:t>
            </a:r>
            <a:endParaRPr b="0" lang="en-US" sz="1800" spc="-1" strike="noStrike">
              <a:latin typeface="Arial"/>
            </a:endParaRPr>
          </a:p>
          <a:p>
            <a:pPr lvl="1" marL="432000" indent="-216000">
              <a:lnSpc>
                <a:spcPct val="90000"/>
              </a:lnSpc>
              <a:spcBef>
                <a:spcPts val="1001"/>
              </a:spcBef>
              <a:buClr>
                <a:srgbClr val="ffffff"/>
              </a:buClr>
              <a:buSzPct val="45000"/>
              <a:buFont typeface="Wingdings" charset="2"/>
              <a:buChar char=""/>
            </a:pPr>
            <a:r>
              <a:rPr b="0" lang="en-US" sz="1800" spc="-1" strike="noStrike">
                <a:solidFill>
                  <a:srgbClr val="ffffff"/>
                </a:solidFill>
                <a:latin typeface="Corbel"/>
                <a:ea typeface="DejaVu Sans"/>
                <a:hlinkClick r:id="rId3"/>
              </a:rPr>
              <a:t>https://scryfall.com/docs/api/cards</a:t>
            </a:r>
            <a:endParaRPr b="0" lang="en-US" sz="1800" spc="-1" strike="noStrike">
              <a:latin typeface="Arial"/>
            </a:endParaRPr>
          </a:p>
          <a:p>
            <a:pPr lvl="1" marL="432000" indent="-216000">
              <a:lnSpc>
                <a:spcPct val="90000"/>
              </a:lnSpc>
              <a:spcBef>
                <a:spcPts val="1001"/>
              </a:spcBef>
              <a:buClr>
                <a:srgbClr val="ffffff"/>
              </a:buClr>
              <a:buSzPct val="45000"/>
              <a:buFont typeface="Wingdings" charset="2"/>
              <a:buChar char=""/>
            </a:pPr>
            <a:r>
              <a:rPr b="0" lang="en-US" sz="1800" spc="-1" strike="noStrike">
                <a:solidFill>
                  <a:srgbClr val="ffffff"/>
                </a:solidFill>
                <a:latin typeface="Corbel"/>
                <a:ea typeface="DejaVu Sans"/>
                <a:hlinkClick r:id="rId4"/>
              </a:rPr>
              <a:t>https://github.com/NandaScott/Scrython</a:t>
            </a:r>
            <a:endParaRPr b="0" lang="en-US" sz="1800" spc="-1" strike="noStrike">
              <a:latin typeface="Arial"/>
            </a:endParaRPr>
          </a:p>
          <a:p>
            <a:pPr lvl="1" marL="432000" indent="-216000">
              <a:lnSpc>
                <a:spcPct val="90000"/>
              </a:lnSpc>
              <a:spcBef>
                <a:spcPts val="1001"/>
              </a:spcBef>
              <a:buClr>
                <a:srgbClr val="ffffff"/>
              </a:buClr>
              <a:buSzPct val="45000"/>
              <a:buFont typeface="Wingdings" charset="2"/>
              <a:buChar char=""/>
            </a:pPr>
            <a:r>
              <a:rPr b="0" lang="en-US" sz="1800" spc="-1" strike="noStrike">
                <a:solidFill>
                  <a:srgbClr val="ffffff"/>
                </a:solidFill>
                <a:latin typeface="Corbel"/>
                <a:ea typeface="DejaVu Sans"/>
                <a:hlinkClick r:id="rId5"/>
              </a:rPr>
              <a:t>https://primagames.com/tips/magic-gathering-card-type-guide</a:t>
            </a:r>
            <a:endParaRPr b="0" lang="en-US" sz="1800" spc="-1" strike="noStrike">
              <a:latin typeface="Arial"/>
            </a:endParaRPr>
          </a:p>
          <a:p>
            <a:pPr lvl="1" marL="432000" indent="-216000">
              <a:lnSpc>
                <a:spcPct val="90000"/>
              </a:lnSpc>
              <a:spcBef>
                <a:spcPts val="1001"/>
              </a:spcBef>
              <a:buClr>
                <a:srgbClr val="ffffff"/>
              </a:buClr>
              <a:buSzPct val="45000"/>
              <a:buFont typeface="Wingdings" charset="2"/>
              <a:buChar char=""/>
            </a:pPr>
            <a:r>
              <a:rPr b="0" lang="en-US" sz="1800" spc="-1" strike="noStrike">
                <a:solidFill>
                  <a:srgbClr val="ffffff"/>
                </a:solidFill>
                <a:latin typeface="Corbel"/>
                <a:ea typeface="DejaVu Sans"/>
                <a:hlinkClick r:id="rId6"/>
              </a:rPr>
              <a:t>https://scikit-learn.org/stable/modules/generated/sklearn.svm.SVC.html?highlight=svc#sklearn.svm.SVC</a:t>
            </a:r>
            <a:endParaRPr b="0" lang="en-US" sz="1800" spc="-1" strike="noStrike">
              <a:latin typeface="Arial"/>
            </a:endParaRPr>
          </a:p>
        </p:txBody>
      </p:sp>
      <p:sp>
        <p:nvSpPr>
          <p:cNvPr id="1128" name="Slide Number Placeholder 1_1"/>
          <p:cNvSpPr/>
          <p:nvPr/>
        </p:nvSpPr>
        <p:spPr>
          <a:xfrm>
            <a:off x="11601360" y="6687000"/>
            <a:ext cx="546480" cy="151560"/>
          </a:xfrm>
          <a:prstGeom prst="rect">
            <a:avLst/>
          </a:prstGeom>
          <a:noFill/>
          <a:ln w="3240">
            <a:noFill/>
          </a:ln>
        </p:spPr>
        <p:style>
          <a:lnRef idx="0"/>
          <a:fillRef idx="0"/>
          <a:effectRef idx="0"/>
          <a:fontRef idx="minor"/>
        </p:style>
        <p:txBody>
          <a:bodyPr lIns="0" rIns="0" tIns="0" bIns="0" anchor="ctr">
            <a:normAutofit/>
          </a:bodyPr>
          <a:p>
            <a:pPr algn="r">
              <a:lnSpc>
                <a:spcPct val="100000"/>
              </a:lnSpc>
              <a:spcAft>
                <a:spcPts val="601"/>
              </a:spcAft>
            </a:pPr>
            <a:r>
              <a:rPr b="0" lang="en-US" sz="900" spc="-1" strike="noStrike">
                <a:solidFill>
                  <a:srgbClr val="ffffff"/>
                </a:solidFill>
                <a:latin typeface="Corbel"/>
                <a:ea typeface="DejaVu Sans"/>
              </a:rPr>
              <a:t>page </a:t>
            </a:r>
            <a:fld id="{3EC09FE9-90DE-4667-AAD3-6F02D0FA637F}" type="slidenum">
              <a:rPr b="1" i="1" lang="en-US" sz="900" spc="-1" strike="noStrike">
                <a:solidFill>
                  <a:srgbClr val="ffffff"/>
                </a:solidFill>
                <a:latin typeface="Corbel"/>
                <a:ea typeface="DejaVu Sans"/>
              </a:rPr>
              <a:t>&lt;number&gt;</a:t>
            </a:fld>
            <a:endParaRPr b="0" lang="en-US" sz="900" spc="-1" strike="noStrike">
              <a:latin typeface="Arial"/>
            </a:endParaRPr>
          </a:p>
        </p:txBody>
      </p:sp>
      <p:sp>
        <p:nvSpPr>
          <p:cNvPr id="1129" name="Title 2_15"/>
          <p:cNvSpPr/>
          <p:nvPr/>
        </p:nvSpPr>
        <p:spPr>
          <a:xfrm>
            <a:off x="601560" y="432000"/>
            <a:ext cx="9971280" cy="429840"/>
          </a:xfrm>
          <a:prstGeom prst="rect">
            <a:avLst/>
          </a:prstGeom>
          <a:noFill/>
          <a:ln w="0">
            <a:noFill/>
          </a:ln>
        </p:spPr>
        <p:style>
          <a:lnRef idx="0"/>
          <a:fillRef idx="0"/>
          <a:effectRef idx="0"/>
          <a:fontRef idx="minor"/>
        </p:style>
        <p:txBody>
          <a:bodyPr lIns="0" rIns="0" tIns="0" bIns="0" anchor="ctr">
            <a:normAutofit/>
          </a:bodyPr>
          <a:p>
            <a:pPr>
              <a:lnSpc>
                <a:spcPct val="90000"/>
              </a:lnSpc>
            </a:pPr>
            <a:r>
              <a:rPr b="1" lang="en-US" sz="3000" spc="-151" strike="noStrike">
                <a:solidFill>
                  <a:srgbClr val="ffffff"/>
                </a:solidFill>
                <a:latin typeface="Corbel"/>
                <a:ea typeface="DejaVu Sans"/>
              </a:rPr>
              <a:t>Sources</a:t>
            </a:r>
            <a:endParaRPr b="0" lang="en-US" sz="30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3" name="Title 2_0"/>
          <p:cNvSpPr/>
          <p:nvPr/>
        </p:nvSpPr>
        <p:spPr>
          <a:xfrm>
            <a:off x="7162920" y="3897000"/>
            <a:ext cx="4454640" cy="1608480"/>
          </a:xfrm>
          <a:prstGeom prst="rect">
            <a:avLst/>
          </a:prstGeom>
          <a:noFill/>
          <a:ln w="0">
            <a:noFill/>
          </a:ln>
        </p:spPr>
        <p:style>
          <a:lnRef idx="0"/>
          <a:fillRef idx="0"/>
          <a:effectRef idx="0"/>
          <a:fontRef idx="minor"/>
        </p:style>
        <p:txBody>
          <a:bodyPr lIns="0" rIns="0" tIns="0" bIns="0" anchor="b">
            <a:noAutofit/>
          </a:bodyPr>
          <a:p>
            <a:pPr algn="r">
              <a:lnSpc>
                <a:spcPct val="90000"/>
              </a:lnSpc>
            </a:pPr>
            <a:r>
              <a:rPr b="1" lang="en-US" sz="4500" spc="-151" strike="noStrike" cap="all">
                <a:solidFill>
                  <a:srgbClr val="ffffff"/>
                </a:solidFill>
                <a:latin typeface="Corbel"/>
                <a:ea typeface="DejaVu Sans"/>
              </a:rPr>
              <a:t>Selection of Data</a:t>
            </a:r>
            <a:endParaRPr b="0" lang="en-US" sz="4500" spc="-1" strike="noStrike">
              <a:latin typeface="Arial"/>
            </a:endParaRPr>
          </a:p>
        </p:txBody>
      </p:sp>
      <p:sp>
        <p:nvSpPr>
          <p:cNvPr id="1034" name="Subtitle 3_0"/>
          <p:cNvSpPr/>
          <p:nvPr/>
        </p:nvSpPr>
        <p:spPr>
          <a:xfrm>
            <a:off x="7162920" y="5558760"/>
            <a:ext cx="4454640" cy="1046880"/>
          </a:xfrm>
          <a:prstGeom prst="rect">
            <a:avLst/>
          </a:prstGeom>
          <a:noFill/>
          <a:ln w="0">
            <a:noFill/>
          </a:ln>
        </p:spPr>
        <p:style>
          <a:lnRef idx="0"/>
          <a:fillRef idx="0"/>
          <a:effectRef idx="0"/>
          <a:fontRef idx="minor"/>
        </p:style>
      </p:sp>
      <p:sp>
        <p:nvSpPr>
          <p:cNvPr id="1035" name="Slide Number Placeholder 4_0"/>
          <p:cNvSpPr/>
          <p:nvPr/>
        </p:nvSpPr>
        <p:spPr>
          <a:xfrm>
            <a:off x="11642760" y="6686640"/>
            <a:ext cx="547200" cy="151920"/>
          </a:xfrm>
          <a:prstGeom prst="rect">
            <a:avLst/>
          </a:prstGeom>
          <a:solidFill>
            <a:srgbClr val="000000"/>
          </a:solidFill>
          <a:ln w="3240">
            <a:noFill/>
          </a:ln>
        </p:spPr>
        <p:style>
          <a:lnRef idx="0"/>
          <a:fillRef idx="0"/>
          <a:effectRef idx="0"/>
          <a:fontRef idx="minor"/>
        </p:style>
        <p:txBody>
          <a:bodyPr lIns="0" rIns="0" tIns="0" bIns="0" anchor="ctr">
            <a:noAutofit/>
          </a:bodyPr>
          <a:p>
            <a:pPr algn="r">
              <a:lnSpc>
                <a:spcPct val="100000"/>
              </a:lnSpc>
            </a:pPr>
            <a:r>
              <a:rPr b="0" lang="en-US" sz="900" spc="-1" strike="noStrike">
                <a:solidFill>
                  <a:srgbClr val="ffffff"/>
                </a:solidFill>
                <a:latin typeface="Corbel"/>
                <a:ea typeface="DejaVu Sans"/>
              </a:rPr>
              <a:t>page </a:t>
            </a:r>
            <a:fld id="{6B197005-4D3F-42B2-A58D-4126A33F5BFD}" type="slidenum">
              <a:rPr b="1" i="1" lang="en-US" sz="900" spc="-1" strike="noStrike">
                <a:solidFill>
                  <a:srgbClr val="ffffff"/>
                </a:solidFill>
                <a:latin typeface="Corbel"/>
                <a:ea typeface="DejaVu Sans"/>
              </a:rPr>
              <a:t>&lt;number&gt;</a:t>
            </a:fld>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6" name="Title 2"/>
          <p:cNvSpPr/>
          <p:nvPr/>
        </p:nvSpPr>
        <p:spPr>
          <a:xfrm>
            <a:off x="456480" y="1288080"/>
            <a:ext cx="4991760" cy="5470200"/>
          </a:xfrm>
          <a:prstGeom prst="rect">
            <a:avLst/>
          </a:prstGeom>
          <a:solidFill>
            <a:srgbClr val="000000">
              <a:alpha val="70000"/>
            </a:srgbClr>
          </a:solidFill>
          <a:ln w="0">
            <a:noFill/>
          </a:ln>
        </p:spPr>
        <p:style>
          <a:lnRef idx="0"/>
          <a:fillRef idx="0"/>
          <a:effectRef idx="0"/>
          <a:fontRef idx="minor"/>
        </p:style>
        <p:txBody>
          <a:bodyPr lIns="0" rIns="252000" tIns="288000" bIns="1188000">
            <a:noAutofit/>
          </a:bodyPr>
          <a:p>
            <a:pPr>
              <a:lnSpc>
                <a:spcPct val="90000"/>
              </a:lnSpc>
            </a:pPr>
            <a:r>
              <a:rPr b="1" lang="en-US" sz="4500" spc="-151" strike="noStrike" cap="all">
                <a:solidFill>
                  <a:srgbClr val="ffffff"/>
                </a:solidFill>
                <a:latin typeface="Corbel"/>
                <a:ea typeface="DejaVu Sans"/>
              </a:rPr>
              <a:t>Selection of Data:</a:t>
            </a:r>
            <a:endParaRPr b="0" lang="en-US" sz="4500" spc="-1" strike="noStrike">
              <a:latin typeface="Arial"/>
            </a:endParaRPr>
          </a:p>
          <a:p>
            <a:pPr>
              <a:lnSpc>
                <a:spcPct val="90000"/>
              </a:lnSpc>
            </a:pPr>
            <a:r>
              <a:rPr b="1" lang="en-US" sz="4500" spc="-151" strike="noStrike" cap="all">
                <a:solidFill>
                  <a:srgbClr val="ffffff"/>
                </a:solidFill>
                <a:latin typeface="Corbel"/>
                <a:ea typeface="DejaVu Sans"/>
              </a:rPr>
              <a:t>Scryfall API</a:t>
            </a:r>
            <a:endParaRPr b="0" lang="en-US" sz="4500" spc="-1" strike="noStrike">
              <a:latin typeface="Arial"/>
            </a:endParaRPr>
          </a:p>
        </p:txBody>
      </p:sp>
      <p:sp>
        <p:nvSpPr>
          <p:cNvPr id="1037" name="Content Placeholder 4"/>
          <p:cNvSpPr/>
          <p:nvPr/>
        </p:nvSpPr>
        <p:spPr>
          <a:xfrm>
            <a:off x="890640" y="3639600"/>
            <a:ext cx="4281120" cy="1797840"/>
          </a:xfrm>
          <a:prstGeom prst="rect">
            <a:avLst/>
          </a:prstGeom>
          <a:noFill/>
          <a:ln w="0">
            <a:noFill/>
          </a:ln>
        </p:spPr>
        <p:style>
          <a:lnRef idx="0"/>
          <a:fillRef idx="0"/>
          <a:effectRef idx="0"/>
          <a:fontRef idx="minor"/>
        </p:style>
      </p:sp>
      <p:sp>
        <p:nvSpPr>
          <p:cNvPr id="1038" name="Slide Number Placeholder 3"/>
          <p:cNvSpPr/>
          <p:nvPr/>
        </p:nvSpPr>
        <p:spPr>
          <a:xfrm>
            <a:off x="11601360" y="6687000"/>
            <a:ext cx="546480" cy="151560"/>
          </a:xfrm>
          <a:prstGeom prst="rect">
            <a:avLst/>
          </a:prstGeom>
          <a:noFill/>
          <a:ln w="3240">
            <a:noFill/>
          </a:ln>
        </p:spPr>
        <p:style>
          <a:lnRef idx="0"/>
          <a:fillRef idx="0"/>
          <a:effectRef idx="0"/>
          <a:fontRef idx="minor"/>
        </p:style>
        <p:txBody>
          <a:bodyPr lIns="0" rIns="0" tIns="0" bIns="0" anchor="ctr">
            <a:noAutofit/>
          </a:bodyPr>
          <a:p>
            <a:pPr algn="r">
              <a:lnSpc>
                <a:spcPct val="100000"/>
              </a:lnSpc>
            </a:pPr>
            <a:r>
              <a:rPr b="0" lang="en-US" sz="900" spc="-1" strike="noStrike">
                <a:solidFill>
                  <a:srgbClr val="ffffff"/>
                </a:solidFill>
                <a:latin typeface="Corbel"/>
                <a:ea typeface="DejaVu Sans"/>
              </a:rPr>
              <a:t>page </a:t>
            </a:r>
            <a:fld id="{751060C6-919E-4458-AA58-00807E4B7716}" type="slidenum">
              <a:rPr b="0" lang="en-US" sz="900" spc="-1" strike="noStrike">
                <a:solidFill>
                  <a:srgbClr val="ffffff"/>
                </a:solidFill>
                <a:latin typeface="Corbel"/>
                <a:ea typeface="DejaVu Sans"/>
              </a:rPr>
              <a:t>&lt;number&gt;</a:t>
            </a:fld>
            <a:endParaRPr b="0" lang="en-US" sz="900" spc="-1" strike="noStrike">
              <a:latin typeface="Arial"/>
            </a:endParaRPr>
          </a:p>
        </p:txBody>
      </p:sp>
      <p:pic>
        <p:nvPicPr>
          <p:cNvPr id="1039" name="" descr=""/>
          <p:cNvPicPr/>
          <p:nvPr/>
        </p:nvPicPr>
        <p:blipFill>
          <a:blip r:embed="rId1"/>
          <a:stretch/>
        </p:blipFill>
        <p:spPr>
          <a:xfrm>
            <a:off x="6435360" y="1257480"/>
            <a:ext cx="5755680" cy="437544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0" name="Title 2"/>
          <p:cNvSpPr/>
          <p:nvPr/>
        </p:nvSpPr>
        <p:spPr>
          <a:xfrm>
            <a:off x="601560" y="432000"/>
            <a:ext cx="9971280" cy="429840"/>
          </a:xfrm>
          <a:prstGeom prst="rect">
            <a:avLst/>
          </a:prstGeom>
          <a:noFill/>
          <a:ln w="0">
            <a:noFill/>
          </a:ln>
        </p:spPr>
        <p:style>
          <a:lnRef idx="0"/>
          <a:fillRef idx="0"/>
          <a:effectRef idx="0"/>
          <a:fontRef idx="minor"/>
        </p:style>
        <p:txBody>
          <a:bodyPr lIns="0" rIns="0" tIns="0" bIns="0" anchor="ctr">
            <a:noAutofit/>
          </a:bodyPr>
          <a:p>
            <a:pPr>
              <a:lnSpc>
                <a:spcPct val="90000"/>
              </a:lnSpc>
            </a:pPr>
            <a:r>
              <a:rPr b="1" lang="en-US" sz="3200" spc="-151" strike="noStrike">
                <a:solidFill>
                  <a:srgbClr val="ffffff"/>
                </a:solidFill>
                <a:latin typeface="Corbel"/>
                <a:ea typeface="DejaVu Sans"/>
              </a:rPr>
              <a:t>Selection of Data - Types of Cards</a:t>
            </a:r>
            <a:endParaRPr b="0" lang="en-US" sz="3200" spc="-1" strike="noStrike">
              <a:latin typeface="Arial"/>
            </a:endParaRPr>
          </a:p>
        </p:txBody>
      </p:sp>
      <p:sp>
        <p:nvSpPr>
          <p:cNvPr id="1041" name="Text Placeholder 4"/>
          <p:cNvSpPr/>
          <p:nvPr/>
        </p:nvSpPr>
        <p:spPr>
          <a:xfrm>
            <a:off x="1024200" y="3971520"/>
            <a:ext cx="1617840" cy="357840"/>
          </a:xfrm>
          <a:prstGeom prst="rect">
            <a:avLst/>
          </a:prstGeom>
          <a:noFill/>
          <a:ln w="0">
            <a:noFill/>
          </a:ln>
        </p:spPr>
        <p:style>
          <a:lnRef idx="0"/>
          <a:fillRef idx="0"/>
          <a:effectRef idx="0"/>
          <a:fontRef idx="minor"/>
        </p:style>
        <p:txBody>
          <a:bodyPr lIns="0" rIns="0" tIns="0" bIns="0">
            <a:noAutofit/>
          </a:bodyPr>
          <a:p>
            <a:pPr algn="ctr">
              <a:lnSpc>
                <a:spcPct val="90000"/>
              </a:lnSpc>
              <a:spcBef>
                <a:spcPts val="1001"/>
              </a:spcBef>
              <a:tabLst>
                <a:tab algn="l" pos="0"/>
              </a:tabLst>
            </a:pPr>
            <a:r>
              <a:rPr b="0" lang="en-US" sz="1800" spc="-1" strike="noStrike">
                <a:solidFill>
                  <a:srgbClr val="ffffff"/>
                </a:solidFill>
                <a:latin typeface="Corbel"/>
                <a:ea typeface="DejaVu Sans"/>
              </a:rPr>
              <a:t>Enchantment</a:t>
            </a:r>
            <a:endParaRPr b="0" lang="en-US" sz="1800" spc="-1" strike="noStrike">
              <a:latin typeface="Arial"/>
            </a:endParaRPr>
          </a:p>
        </p:txBody>
      </p:sp>
      <p:sp>
        <p:nvSpPr>
          <p:cNvPr id="1042" name="Text Placeholder 5"/>
          <p:cNvSpPr/>
          <p:nvPr/>
        </p:nvSpPr>
        <p:spPr>
          <a:xfrm>
            <a:off x="1024200" y="4471920"/>
            <a:ext cx="1617840" cy="717840"/>
          </a:xfrm>
          <a:prstGeom prst="rect">
            <a:avLst/>
          </a:prstGeom>
          <a:noFill/>
          <a:ln w="0">
            <a:noFill/>
          </a:ln>
        </p:spPr>
        <p:style>
          <a:lnRef idx="0"/>
          <a:fillRef idx="0"/>
          <a:effectRef idx="0"/>
          <a:fontRef idx="minor"/>
        </p:style>
      </p:sp>
      <p:sp>
        <p:nvSpPr>
          <p:cNvPr id="1043" name="Text Placeholder 8"/>
          <p:cNvSpPr/>
          <p:nvPr/>
        </p:nvSpPr>
        <p:spPr>
          <a:xfrm>
            <a:off x="3155040" y="3971520"/>
            <a:ext cx="1617840" cy="357840"/>
          </a:xfrm>
          <a:prstGeom prst="rect">
            <a:avLst/>
          </a:prstGeom>
          <a:noFill/>
          <a:ln w="0">
            <a:noFill/>
          </a:ln>
        </p:spPr>
        <p:style>
          <a:lnRef idx="0"/>
          <a:fillRef idx="0"/>
          <a:effectRef idx="0"/>
          <a:fontRef idx="minor"/>
        </p:style>
        <p:txBody>
          <a:bodyPr lIns="0" rIns="0" tIns="0" bIns="0">
            <a:noAutofit/>
          </a:bodyPr>
          <a:p>
            <a:pPr algn="ctr">
              <a:lnSpc>
                <a:spcPct val="90000"/>
              </a:lnSpc>
              <a:spcBef>
                <a:spcPts val="1001"/>
              </a:spcBef>
              <a:tabLst>
                <a:tab algn="l" pos="0"/>
              </a:tabLst>
            </a:pPr>
            <a:r>
              <a:rPr b="0" lang="en-US" sz="1800" spc="-1" strike="noStrike">
                <a:solidFill>
                  <a:srgbClr val="ffffff"/>
                </a:solidFill>
                <a:latin typeface="Corbel"/>
                <a:ea typeface="DejaVu Sans"/>
              </a:rPr>
              <a:t>Land</a:t>
            </a:r>
            <a:endParaRPr b="0" lang="en-US" sz="1800" spc="-1" strike="noStrike">
              <a:latin typeface="Arial"/>
            </a:endParaRPr>
          </a:p>
        </p:txBody>
      </p:sp>
      <p:sp>
        <p:nvSpPr>
          <p:cNvPr id="1044" name="Text Placeholder 9"/>
          <p:cNvSpPr/>
          <p:nvPr/>
        </p:nvSpPr>
        <p:spPr>
          <a:xfrm>
            <a:off x="3155040" y="4471920"/>
            <a:ext cx="1617840" cy="717840"/>
          </a:xfrm>
          <a:prstGeom prst="rect">
            <a:avLst/>
          </a:prstGeom>
          <a:noFill/>
          <a:ln w="0">
            <a:noFill/>
          </a:ln>
        </p:spPr>
        <p:style>
          <a:lnRef idx="0"/>
          <a:fillRef idx="0"/>
          <a:effectRef idx="0"/>
          <a:fontRef idx="minor"/>
        </p:style>
      </p:sp>
      <p:sp>
        <p:nvSpPr>
          <p:cNvPr id="1045" name="Text Placeholder 11"/>
          <p:cNvSpPr/>
          <p:nvPr/>
        </p:nvSpPr>
        <p:spPr>
          <a:xfrm>
            <a:off x="5285880" y="3971520"/>
            <a:ext cx="1617840" cy="357840"/>
          </a:xfrm>
          <a:prstGeom prst="rect">
            <a:avLst/>
          </a:prstGeom>
          <a:noFill/>
          <a:ln w="0">
            <a:noFill/>
          </a:ln>
        </p:spPr>
        <p:style>
          <a:lnRef idx="0"/>
          <a:fillRef idx="0"/>
          <a:effectRef idx="0"/>
          <a:fontRef idx="minor"/>
        </p:style>
        <p:txBody>
          <a:bodyPr lIns="0" rIns="0" tIns="0" bIns="0">
            <a:noAutofit/>
          </a:bodyPr>
          <a:p>
            <a:pPr algn="ctr">
              <a:lnSpc>
                <a:spcPct val="90000"/>
              </a:lnSpc>
              <a:spcBef>
                <a:spcPts val="1001"/>
              </a:spcBef>
              <a:tabLst>
                <a:tab algn="l" pos="0"/>
              </a:tabLst>
            </a:pPr>
            <a:r>
              <a:rPr b="0" lang="en-US" sz="1800" spc="-1" strike="noStrike">
                <a:solidFill>
                  <a:srgbClr val="ffffff"/>
                </a:solidFill>
                <a:latin typeface="Corbel"/>
                <a:ea typeface="DejaVu Sans"/>
              </a:rPr>
              <a:t>Instant or Sorcery</a:t>
            </a:r>
            <a:endParaRPr b="0" lang="en-US" sz="1800" spc="-1" strike="noStrike">
              <a:latin typeface="Arial"/>
            </a:endParaRPr>
          </a:p>
        </p:txBody>
      </p:sp>
      <p:sp>
        <p:nvSpPr>
          <p:cNvPr id="1046" name="Text Placeholder 12"/>
          <p:cNvSpPr/>
          <p:nvPr/>
        </p:nvSpPr>
        <p:spPr>
          <a:xfrm>
            <a:off x="5285880" y="4471920"/>
            <a:ext cx="1617840" cy="717840"/>
          </a:xfrm>
          <a:prstGeom prst="rect">
            <a:avLst/>
          </a:prstGeom>
          <a:noFill/>
          <a:ln w="0">
            <a:noFill/>
          </a:ln>
        </p:spPr>
        <p:style>
          <a:lnRef idx="0"/>
          <a:fillRef idx="0"/>
          <a:effectRef idx="0"/>
          <a:fontRef idx="minor"/>
        </p:style>
        <p:txBody>
          <a:bodyPr lIns="0" rIns="0" tIns="0" bIns="0">
            <a:noAutofit/>
          </a:bodyPr>
          <a:p>
            <a:pPr algn="ctr">
              <a:lnSpc>
                <a:spcPct val="90000"/>
              </a:lnSpc>
              <a:spcBef>
                <a:spcPts val="1001"/>
              </a:spcBef>
              <a:tabLst>
                <a:tab algn="l" pos="0"/>
              </a:tabLst>
            </a:pPr>
            <a:r>
              <a:rPr b="0" lang="en-US" sz="1400" spc="-1" strike="noStrike">
                <a:solidFill>
                  <a:srgbClr val="ffffff"/>
                </a:solidFill>
                <a:latin typeface="Corbel"/>
                <a:ea typeface="Noto Sans CJK SC"/>
              </a:rPr>
              <a:t> </a:t>
            </a:r>
            <a:endParaRPr b="0" lang="en-US" sz="1400" spc="-1" strike="noStrike">
              <a:latin typeface="Arial"/>
            </a:endParaRPr>
          </a:p>
          <a:p>
            <a:pPr algn="ctr">
              <a:lnSpc>
                <a:spcPct val="90000"/>
              </a:lnSpc>
              <a:spcBef>
                <a:spcPts val="1001"/>
              </a:spcBef>
              <a:tabLst>
                <a:tab algn="l" pos="0"/>
              </a:tabLst>
            </a:pPr>
            <a:endParaRPr b="0" lang="en-US" sz="1400" spc="-1" strike="noStrike">
              <a:latin typeface="Arial"/>
            </a:endParaRPr>
          </a:p>
        </p:txBody>
      </p:sp>
      <p:sp>
        <p:nvSpPr>
          <p:cNvPr id="1047" name="Text Placeholder 14"/>
          <p:cNvSpPr/>
          <p:nvPr/>
        </p:nvSpPr>
        <p:spPr>
          <a:xfrm>
            <a:off x="7416720" y="3971520"/>
            <a:ext cx="1617840" cy="357840"/>
          </a:xfrm>
          <a:prstGeom prst="rect">
            <a:avLst/>
          </a:prstGeom>
          <a:noFill/>
          <a:ln w="0">
            <a:noFill/>
          </a:ln>
        </p:spPr>
        <p:style>
          <a:lnRef idx="0"/>
          <a:fillRef idx="0"/>
          <a:effectRef idx="0"/>
          <a:fontRef idx="minor"/>
        </p:style>
        <p:txBody>
          <a:bodyPr lIns="0" rIns="0" tIns="0" bIns="0">
            <a:noAutofit/>
          </a:bodyPr>
          <a:p>
            <a:pPr algn="ctr">
              <a:lnSpc>
                <a:spcPct val="90000"/>
              </a:lnSpc>
              <a:spcBef>
                <a:spcPts val="1001"/>
              </a:spcBef>
              <a:tabLst>
                <a:tab algn="l" pos="0"/>
              </a:tabLst>
            </a:pPr>
            <a:r>
              <a:rPr b="0" lang="en-US" sz="1800" spc="-1" strike="noStrike">
                <a:solidFill>
                  <a:srgbClr val="ffffff"/>
                </a:solidFill>
                <a:latin typeface="Corbel"/>
                <a:ea typeface="DejaVu Sans"/>
              </a:rPr>
              <a:t>Artifact</a:t>
            </a:r>
            <a:endParaRPr b="0" lang="en-US" sz="1800" spc="-1" strike="noStrike">
              <a:latin typeface="Arial"/>
            </a:endParaRPr>
          </a:p>
        </p:txBody>
      </p:sp>
      <p:sp>
        <p:nvSpPr>
          <p:cNvPr id="1048" name="Text Placeholder 15"/>
          <p:cNvSpPr/>
          <p:nvPr/>
        </p:nvSpPr>
        <p:spPr>
          <a:xfrm>
            <a:off x="7416720" y="4471920"/>
            <a:ext cx="1617840" cy="717840"/>
          </a:xfrm>
          <a:prstGeom prst="rect">
            <a:avLst/>
          </a:prstGeom>
          <a:noFill/>
          <a:ln w="0">
            <a:noFill/>
          </a:ln>
        </p:spPr>
        <p:style>
          <a:lnRef idx="0"/>
          <a:fillRef idx="0"/>
          <a:effectRef idx="0"/>
          <a:fontRef idx="minor"/>
        </p:style>
      </p:sp>
      <p:sp>
        <p:nvSpPr>
          <p:cNvPr id="1049" name="Text Placeholder 17"/>
          <p:cNvSpPr/>
          <p:nvPr/>
        </p:nvSpPr>
        <p:spPr>
          <a:xfrm>
            <a:off x="9547560" y="3971520"/>
            <a:ext cx="1617840" cy="357840"/>
          </a:xfrm>
          <a:prstGeom prst="rect">
            <a:avLst/>
          </a:prstGeom>
          <a:noFill/>
          <a:ln w="0">
            <a:noFill/>
          </a:ln>
        </p:spPr>
        <p:style>
          <a:lnRef idx="0"/>
          <a:fillRef idx="0"/>
          <a:effectRef idx="0"/>
          <a:fontRef idx="minor"/>
        </p:style>
        <p:txBody>
          <a:bodyPr lIns="0" rIns="0" tIns="0" bIns="0">
            <a:noAutofit/>
          </a:bodyPr>
          <a:p>
            <a:pPr algn="ctr">
              <a:lnSpc>
                <a:spcPct val="90000"/>
              </a:lnSpc>
              <a:spcBef>
                <a:spcPts val="1001"/>
              </a:spcBef>
              <a:tabLst>
                <a:tab algn="l" pos="0"/>
              </a:tabLst>
            </a:pPr>
            <a:r>
              <a:rPr b="0" lang="en-US" sz="1800" spc="-1" strike="noStrike">
                <a:solidFill>
                  <a:srgbClr val="ffffff"/>
                </a:solidFill>
                <a:latin typeface="Corbel"/>
                <a:ea typeface="DejaVu Sans"/>
              </a:rPr>
              <a:t>Creature</a:t>
            </a:r>
            <a:endParaRPr b="0" lang="en-US" sz="1800" spc="-1" strike="noStrike">
              <a:latin typeface="Arial"/>
            </a:endParaRPr>
          </a:p>
        </p:txBody>
      </p:sp>
      <p:sp>
        <p:nvSpPr>
          <p:cNvPr id="1050" name="Text Placeholder 18"/>
          <p:cNvSpPr/>
          <p:nvPr/>
        </p:nvSpPr>
        <p:spPr>
          <a:xfrm>
            <a:off x="9547560" y="4471920"/>
            <a:ext cx="1617840" cy="717840"/>
          </a:xfrm>
          <a:prstGeom prst="rect">
            <a:avLst/>
          </a:prstGeom>
          <a:noFill/>
          <a:ln w="0">
            <a:noFill/>
          </a:ln>
        </p:spPr>
        <p:style>
          <a:lnRef idx="0"/>
          <a:fillRef idx="0"/>
          <a:effectRef idx="0"/>
          <a:fontRef idx="minor"/>
        </p:style>
      </p:sp>
      <p:sp>
        <p:nvSpPr>
          <p:cNvPr id="1051" name="Slide Number Placeholder 1"/>
          <p:cNvSpPr/>
          <p:nvPr/>
        </p:nvSpPr>
        <p:spPr>
          <a:xfrm>
            <a:off x="11601360" y="6687000"/>
            <a:ext cx="546480" cy="151560"/>
          </a:xfrm>
          <a:prstGeom prst="rect">
            <a:avLst/>
          </a:prstGeom>
          <a:noFill/>
          <a:ln w="3240">
            <a:noFill/>
          </a:ln>
        </p:spPr>
        <p:style>
          <a:lnRef idx="0"/>
          <a:fillRef idx="0"/>
          <a:effectRef idx="0"/>
          <a:fontRef idx="minor"/>
        </p:style>
        <p:txBody>
          <a:bodyPr lIns="0" rIns="0" tIns="0" bIns="0" anchor="ctr">
            <a:noAutofit/>
          </a:bodyPr>
          <a:p>
            <a:pPr algn="r">
              <a:lnSpc>
                <a:spcPct val="100000"/>
              </a:lnSpc>
            </a:pPr>
            <a:r>
              <a:rPr b="0" lang="en-US" sz="900" spc="-1" strike="noStrike">
                <a:solidFill>
                  <a:srgbClr val="ffffff"/>
                </a:solidFill>
                <a:latin typeface="Corbel"/>
                <a:ea typeface="DejaVu Sans"/>
              </a:rPr>
              <a:t>page </a:t>
            </a:r>
            <a:fld id="{F1F346B1-350D-4759-87EE-1D9BEA55761A}" type="slidenum">
              <a:rPr b="0" lang="en-US" sz="900" spc="-1" strike="noStrike">
                <a:solidFill>
                  <a:srgbClr val="ffffff"/>
                </a:solidFill>
                <a:latin typeface="Corbel"/>
                <a:ea typeface="DejaVu Sans"/>
              </a:rPr>
              <a:t>&lt;number&gt;</a:t>
            </a:fld>
            <a:endParaRPr b="0" lang="en-US" sz="900" spc="-1" strike="noStrike">
              <a:latin typeface="Arial"/>
            </a:endParaRPr>
          </a:p>
        </p:txBody>
      </p:sp>
      <p:pic>
        <p:nvPicPr>
          <p:cNvPr id="1052" name="" descr=""/>
          <p:cNvPicPr/>
          <p:nvPr/>
        </p:nvPicPr>
        <p:blipFill>
          <a:blip r:embed="rId1"/>
          <a:stretch/>
        </p:blipFill>
        <p:spPr>
          <a:xfrm>
            <a:off x="796320" y="2171880"/>
            <a:ext cx="2017080" cy="1483920"/>
          </a:xfrm>
          <a:prstGeom prst="rect">
            <a:avLst/>
          </a:prstGeom>
          <a:ln w="0">
            <a:noFill/>
          </a:ln>
        </p:spPr>
      </p:pic>
      <p:pic>
        <p:nvPicPr>
          <p:cNvPr id="1053" name="" descr=""/>
          <p:cNvPicPr/>
          <p:nvPr/>
        </p:nvPicPr>
        <p:blipFill>
          <a:blip r:embed="rId2"/>
          <a:stretch/>
        </p:blipFill>
        <p:spPr>
          <a:xfrm>
            <a:off x="2971800" y="2171880"/>
            <a:ext cx="2036160" cy="1483920"/>
          </a:xfrm>
          <a:prstGeom prst="rect">
            <a:avLst/>
          </a:prstGeom>
          <a:ln w="0">
            <a:noFill/>
          </a:ln>
        </p:spPr>
      </p:pic>
      <p:pic>
        <p:nvPicPr>
          <p:cNvPr id="1054" name="" descr=""/>
          <p:cNvPicPr/>
          <p:nvPr/>
        </p:nvPicPr>
        <p:blipFill>
          <a:blip r:embed="rId3"/>
          <a:stretch/>
        </p:blipFill>
        <p:spPr>
          <a:xfrm>
            <a:off x="5146920" y="2171880"/>
            <a:ext cx="2027160" cy="1484280"/>
          </a:xfrm>
          <a:prstGeom prst="rect">
            <a:avLst/>
          </a:prstGeom>
          <a:ln w="0">
            <a:noFill/>
          </a:ln>
        </p:spPr>
      </p:pic>
      <p:pic>
        <p:nvPicPr>
          <p:cNvPr id="1055" name="" descr=""/>
          <p:cNvPicPr/>
          <p:nvPr/>
        </p:nvPicPr>
        <p:blipFill>
          <a:blip r:embed="rId4"/>
          <a:stretch/>
        </p:blipFill>
        <p:spPr>
          <a:xfrm>
            <a:off x="7315200" y="2162520"/>
            <a:ext cx="2027160" cy="1493640"/>
          </a:xfrm>
          <a:prstGeom prst="rect">
            <a:avLst/>
          </a:prstGeom>
          <a:ln w="0">
            <a:noFill/>
          </a:ln>
        </p:spPr>
      </p:pic>
      <p:pic>
        <p:nvPicPr>
          <p:cNvPr id="1056" name="" descr=""/>
          <p:cNvPicPr/>
          <p:nvPr/>
        </p:nvPicPr>
        <p:blipFill>
          <a:blip r:embed="rId5"/>
          <a:stretch/>
        </p:blipFill>
        <p:spPr>
          <a:xfrm>
            <a:off x="9493200" y="2162520"/>
            <a:ext cx="2046240" cy="149364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7" name="Title 1"/>
          <p:cNvSpPr/>
          <p:nvPr/>
        </p:nvSpPr>
        <p:spPr>
          <a:xfrm>
            <a:off x="601560" y="432000"/>
            <a:ext cx="9971280" cy="429840"/>
          </a:xfrm>
          <a:prstGeom prst="rect">
            <a:avLst/>
          </a:prstGeom>
          <a:noFill/>
          <a:ln w="0">
            <a:noFill/>
          </a:ln>
        </p:spPr>
        <p:style>
          <a:lnRef idx="0"/>
          <a:fillRef idx="0"/>
          <a:effectRef idx="0"/>
          <a:fontRef idx="minor"/>
        </p:style>
        <p:txBody>
          <a:bodyPr lIns="0" rIns="0" tIns="0" bIns="0" anchor="ctr">
            <a:noAutofit/>
          </a:bodyPr>
          <a:p>
            <a:pPr>
              <a:lnSpc>
                <a:spcPct val="90000"/>
              </a:lnSpc>
            </a:pPr>
            <a:r>
              <a:rPr b="1" lang="en-US" sz="3200" spc="-151" strike="noStrike">
                <a:solidFill>
                  <a:srgbClr val="ffffff"/>
                </a:solidFill>
                <a:latin typeface="Corbel"/>
                <a:ea typeface="DejaVu Sans"/>
              </a:rPr>
              <a:t>Selection of Data – Data Munging and Feature Engineering</a:t>
            </a:r>
            <a:endParaRPr b="0" lang="en-US" sz="3200" spc="-1" strike="noStrike">
              <a:latin typeface="Arial"/>
            </a:endParaRPr>
          </a:p>
        </p:txBody>
      </p:sp>
      <p:sp>
        <p:nvSpPr>
          <p:cNvPr id="1058" name="Slide Number Placeholder 2"/>
          <p:cNvSpPr/>
          <p:nvPr/>
        </p:nvSpPr>
        <p:spPr>
          <a:xfrm>
            <a:off x="11601360" y="6687000"/>
            <a:ext cx="546480" cy="151560"/>
          </a:xfrm>
          <a:prstGeom prst="rect">
            <a:avLst/>
          </a:prstGeom>
          <a:noFill/>
          <a:ln w="3240">
            <a:noFill/>
          </a:ln>
        </p:spPr>
        <p:style>
          <a:lnRef idx="0"/>
          <a:fillRef idx="0"/>
          <a:effectRef idx="0"/>
          <a:fontRef idx="minor"/>
        </p:style>
        <p:txBody>
          <a:bodyPr lIns="0" rIns="0" tIns="0" bIns="0" anchor="ctr">
            <a:noAutofit/>
          </a:bodyPr>
          <a:p>
            <a:pPr algn="r">
              <a:lnSpc>
                <a:spcPct val="100000"/>
              </a:lnSpc>
            </a:pPr>
            <a:r>
              <a:rPr b="0" lang="en-US" sz="900" spc="-1" strike="noStrike">
                <a:solidFill>
                  <a:srgbClr val="ffffff"/>
                </a:solidFill>
                <a:latin typeface="Corbel"/>
                <a:ea typeface="DejaVu Sans"/>
              </a:rPr>
              <a:t>page </a:t>
            </a:r>
            <a:fld id="{36DF9919-9A99-40E3-B657-48C9F4E1C750}" type="slidenum">
              <a:rPr b="0" lang="en-US" sz="900" spc="-1" strike="noStrike">
                <a:solidFill>
                  <a:srgbClr val="ffffff"/>
                </a:solidFill>
                <a:latin typeface="Corbel"/>
                <a:ea typeface="DejaVu Sans"/>
              </a:rPr>
              <a:t>&lt;number&gt;</a:t>
            </a:fld>
            <a:endParaRPr b="0" lang="en-US" sz="900" spc="-1" strike="noStrike">
              <a:latin typeface="Arial"/>
            </a:endParaRPr>
          </a:p>
        </p:txBody>
      </p:sp>
      <p:pic>
        <p:nvPicPr>
          <p:cNvPr id="1059" name="" descr=""/>
          <p:cNvPicPr/>
          <p:nvPr/>
        </p:nvPicPr>
        <p:blipFill>
          <a:blip r:embed="rId1">
            <a:lum contrast="30000"/>
          </a:blip>
          <a:stretch/>
        </p:blipFill>
        <p:spPr>
          <a:xfrm>
            <a:off x="6529680" y="1407600"/>
            <a:ext cx="5586120" cy="4114800"/>
          </a:xfrm>
          <a:prstGeom prst="rect">
            <a:avLst/>
          </a:prstGeom>
          <a:ln w="0">
            <a:noFill/>
          </a:ln>
        </p:spPr>
      </p:pic>
      <p:sp>
        <p:nvSpPr>
          <p:cNvPr id="1060" name="Title 2_1"/>
          <p:cNvSpPr/>
          <p:nvPr/>
        </p:nvSpPr>
        <p:spPr>
          <a:xfrm>
            <a:off x="456480" y="1288080"/>
            <a:ext cx="4991760" cy="5470200"/>
          </a:xfrm>
          <a:prstGeom prst="rect">
            <a:avLst/>
          </a:prstGeom>
          <a:solidFill>
            <a:srgbClr val="000000">
              <a:alpha val="70000"/>
            </a:srgbClr>
          </a:solidFill>
          <a:ln w="0">
            <a:noFill/>
          </a:ln>
        </p:spPr>
        <p:style>
          <a:lnRef idx="0"/>
          <a:fillRef idx="0"/>
          <a:effectRef idx="0"/>
          <a:fontRef idx="minor"/>
        </p:style>
        <p:txBody>
          <a:bodyPr lIns="0" rIns="252000" tIns="288000" bIns="1188000">
            <a:noAutofit/>
          </a:bodyPr>
          <a:p>
            <a:pPr algn="r">
              <a:lnSpc>
                <a:spcPct val="90000"/>
              </a:lnSpc>
            </a:pPr>
            <a:r>
              <a:rPr b="1" lang="en-US" sz="4500" spc="-151" strike="noStrike" cap="all">
                <a:solidFill>
                  <a:srgbClr val="ffffff"/>
                </a:solidFill>
                <a:latin typeface="Corbel"/>
                <a:ea typeface="DejaVu Sans"/>
              </a:rPr>
              <a:t>Introduction</a:t>
            </a:r>
            <a:endParaRPr b="0" lang="en-US" sz="4500" spc="-1" strike="noStrike">
              <a:latin typeface="Arial"/>
            </a:endParaRPr>
          </a:p>
        </p:txBody>
      </p:sp>
      <p:sp>
        <p:nvSpPr>
          <p:cNvPr id="1061" name="Subtitle 3_1"/>
          <p:cNvSpPr/>
          <p:nvPr/>
        </p:nvSpPr>
        <p:spPr>
          <a:xfrm>
            <a:off x="890640" y="2971800"/>
            <a:ext cx="4281120" cy="472320"/>
          </a:xfrm>
          <a:prstGeom prst="rect">
            <a:avLst/>
          </a:prstGeom>
          <a:noFill/>
          <a:ln w="0">
            <a:noFill/>
          </a:ln>
        </p:spPr>
        <p:style>
          <a:lnRef idx="0"/>
          <a:fillRef idx="0"/>
          <a:effectRef idx="0"/>
          <a:fontRef idx="minor"/>
        </p:style>
        <p:txBody>
          <a:bodyPr lIns="0" rIns="0" tIns="0" bIns="0">
            <a:noAutofit/>
          </a:bodyPr>
          <a:p>
            <a:pPr marL="216000" indent="-214200">
              <a:lnSpc>
                <a:spcPct val="90000"/>
              </a:lnSpc>
              <a:spcBef>
                <a:spcPts val="1001"/>
              </a:spcBef>
              <a:buClr>
                <a:srgbClr val="ffffff"/>
              </a:buClr>
              <a:buSzPct val="45000"/>
              <a:buFont typeface="Wingdings" charset="2"/>
              <a:buChar char=""/>
              <a:tabLst>
                <a:tab algn="l" pos="0"/>
              </a:tabLst>
            </a:pPr>
            <a:r>
              <a:rPr b="0" lang="en-US" sz="2600" spc="-1" strike="noStrike" cap="all">
                <a:solidFill>
                  <a:srgbClr val="ffffff"/>
                </a:solidFill>
                <a:latin typeface="Calibri"/>
                <a:ea typeface="DejaVu Sans"/>
              </a:rPr>
              <a:t>Removal of unneeded columns</a:t>
            </a:r>
            <a:endParaRPr b="0" lang="en-US" sz="2600" spc="-1" strike="noStrike">
              <a:latin typeface="Arial"/>
            </a:endParaRPr>
          </a:p>
          <a:p>
            <a:pPr marL="216000" indent="-214200">
              <a:lnSpc>
                <a:spcPct val="90000"/>
              </a:lnSpc>
              <a:spcBef>
                <a:spcPts val="1001"/>
              </a:spcBef>
              <a:buClr>
                <a:srgbClr val="ffffff"/>
              </a:buClr>
              <a:buSzPct val="45000"/>
              <a:buFont typeface="Wingdings" charset="2"/>
              <a:buChar char=""/>
              <a:tabLst>
                <a:tab algn="l" pos="0"/>
              </a:tabLst>
            </a:pPr>
            <a:r>
              <a:rPr b="0" lang="en-US" sz="2600" spc="-1" strike="noStrike" cap="all">
                <a:solidFill>
                  <a:srgbClr val="ffffff"/>
                </a:solidFill>
                <a:latin typeface="Calibri"/>
                <a:ea typeface="DejaVu Sans"/>
              </a:rPr>
              <a:t>Modified Type String data</a:t>
            </a:r>
            <a:endParaRPr b="0" lang="en-US" sz="2600" spc="-1" strike="noStrike">
              <a:latin typeface="Arial"/>
            </a:endParaRPr>
          </a:p>
          <a:p>
            <a:pPr marL="216000" indent="-214200">
              <a:lnSpc>
                <a:spcPct val="90000"/>
              </a:lnSpc>
              <a:spcBef>
                <a:spcPts val="1001"/>
              </a:spcBef>
              <a:buClr>
                <a:srgbClr val="ffffff"/>
              </a:buClr>
              <a:buSzPct val="45000"/>
              <a:buFont typeface="Wingdings" charset="2"/>
              <a:buChar char=""/>
              <a:tabLst>
                <a:tab algn="l" pos="0"/>
              </a:tabLst>
            </a:pPr>
            <a:r>
              <a:rPr b="0" lang="en-US" sz="2600" spc="-1" strike="noStrike" cap="all">
                <a:solidFill>
                  <a:srgbClr val="ffffff"/>
                </a:solidFill>
                <a:latin typeface="Calibri"/>
                <a:ea typeface="DejaVu Sans"/>
              </a:rPr>
              <a:t>Retrieved and processed image data</a:t>
            </a:r>
            <a:endParaRPr b="0" lang="en-US" sz="26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2" name="Title 2_2"/>
          <p:cNvSpPr/>
          <p:nvPr/>
        </p:nvSpPr>
        <p:spPr>
          <a:xfrm>
            <a:off x="7162920" y="3974040"/>
            <a:ext cx="4454640" cy="1608480"/>
          </a:xfrm>
          <a:prstGeom prst="rect">
            <a:avLst/>
          </a:prstGeom>
          <a:noFill/>
          <a:ln w="0">
            <a:noFill/>
          </a:ln>
        </p:spPr>
        <p:style>
          <a:lnRef idx="0"/>
          <a:fillRef idx="0"/>
          <a:effectRef idx="0"/>
          <a:fontRef idx="minor"/>
        </p:style>
        <p:txBody>
          <a:bodyPr lIns="0" rIns="0" tIns="0" bIns="0" anchor="b">
            <a:noAutofit/>
          </a:bodyPr>
          <a:p>
            <a:pPr algn="r">
              <a:lnSpc>
                <a:spcPct val="90000"/>
              </a:lnSpc>
            </a:pPr>
            <a:r>
              <a:rPr b="1" lang="en-US" sz="4500" spc="-151" strike="noStrike" cap="all">
                <a:solidFill>
                  <a:srgbClr val="ffffff"/>
                </a:solidFill>
                <a:latin typeface="Corbel"/>
                <a:ea typeface="DejaVu Sans"/>
              </a:rPr>
              <a:t>Methods</a:t>
            </a:r>
            <a:endParaRPr b="0" lang="en-US" sz="4500" spc="-1" strike="noStrike">
              <a:latin typeface="Arial"/>
            </a:endParaRPr>
          </a:p>
        </p:txBody>
      </p:sp>
      <p:sp>
        <p:nvSpPr>
          <p:cNvPr id="1063" name="Subtitle 3_2"/>
          <p:cNvSpPr/>
          <p:nvPr/>
        </p:nvSpPr>
        <p:spPr>
          <a:xfrm>
            <a:off x="7162920" y="5635800"/>
            <a:ext cx="4454640" cy="1046880"/>
          </a:xfrm>
          <a:prstGeom prst="rect">
            <a:avLst/>
          </a:prstGeom>
          <a:noFill/>
          <a:ln w="0">
            <a:noFill/>
          </a:ln>
        </p:spPr>
        <p:style>
          <a:lnRef idx="0"/>
          <a:fillRef idx="0"/>
          <a:effectRef idx="0"/>
          <a:fontRef idx="minor"/>
        </p:style>
      </p:sp>
      <p:sp>
        <p:nvSpPr>
          <p:cNvPr id="1064" name="Slide Number Placeholder 4_1"/>
          <p:cNvSpPr/>
          <p:nvPr/>
        </p:nvSpPr>
        <p:spPr>
          <a:xfrm>
            <a:off x="11642760" y="6691680"/>
            <a:ext cx="547200" cy="151920"/>
          </a:xfrm>
          <a:prstGeom prst="rect">
            <a:avLst/>
          </a:prstGeom>
          <a:solidFill>
            <a:srgbClr val="000000"/>
          </a:solidFill>
          <a:ln w="3240">
            <a:noFill/>
          </a:ln>
        </p:spPr>
        <p:style>
          <a:lnRef idx="0"/>
          <a:fillRef idx="0"/>
          <a:effectRef idx="0"/>
          <a:fontRef idx="minor"/>
        </p:style>
        <p:txBody>
          <a:bodyPr lIns="0" rIns="0" tIns="0" bIns="0" anchor="ctr">
            <a:noAutofit/>
          </a:bodyPr>
          <a:p>
            <a:pPr algn="r">
              <a:lnSpc>
                <a:spcPct val="100000"/>
              </a:lnSpc>
            </a:pPr>
            <a:r>
              <a:rPr b="0" lang="en-US" sz="900" spc="-1" strike="noStrike">
                <a:solidFill>
                  <a:srgbClr val="ffffff"/>
                </a:solidFill>
                <a:latin typeface="Corbel"/>
                <a:ea typeface="DejaVu Sans"/>
              </a:rPr>
              <a:t>page </a:t>
            </a:r>
            <a:fld id="{AD32C826-D4D6-4100-8901-C0D1DB47AD10}" type="slidenum">
              <a:rPr b="1" i="1" lang="en-US" sz="900" spc="-1" strike="noStrike">
                <a:solidFill>
                  <a:srgbClr val="ffffff"/>
                </a:solidFill>
                <a:latin typeface="Corbel"/>
                <a:ea typeface="DejaVu Sans"/>
              </a:rPr>
              <a:t>&lt;number&gt;</a:t>
            </a:fld>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5" name="Title 1_0"/>
          <p:cNvSpPr/>
          <p:nvPr/>
        </p:nvSpPr>
        <p:spPr>
          <a:xfrm>
            <a:off x="601560" y="432000"/>
            <a:ext cx="9971280" cy="429840"/>
          </a:xfrm>
          <a:prstGeom prst="rect">
            <a:avLst/>
          </a:prstGeom>
          <a:noFill/>
          <a:ln w="0">
            <a:noFill/>
          </a:ln>
        </p:spPr>
        <p:style>
          <a:lnRef idx="0"/>
          <a:fillRef idx="0"/>
          <a:effectRef idx="0"/>
          <a:fontRef idx="minor"/>
        </p:style>
        <p:txBody>
          <a:bodyPr lIns="0" rIns="0" tIns="0" bIns="0" anchor="ctr">
            <a:noAutofit/>
          </a:bodyPr>
          <a:p>
            <a:pPr>
              <a:lnSpc>
                <a:spcPct val="90000"/>
              </a:lnSpc>
            </a:pPr>
            <a:r>
              <a:rPr b="1" lang="en-US" sz="3200" spc="-151" strike="noStrike">
                <a:solidFill>
                  <a:srgbClr val="ffffff"/>
                </a:solidFill>
                <a:latin typeface="Corbel"/>
                <a:ea typeface="DejaVu Sans"/>
              </a:rPr>
              <a:t>Methods</a:t>
            </a:r>
            <a:endParaRPr b="0" lang="en-US" sz="3200" spc="-1" strike="noStrike">
              <a:latin typeface="Arial"/>
            </a:endParaRPr>
          </a:p>
        </p:txBody>
      </p:sp>
      <p:sp>
        <p:nvSpPr>
          <p:cNvPr id="1066" name="Slide Number Placeholder 2_1"/>
          <p:cNvSpPr/>
          <p:nvPr/>
        </p:nvSpPr>
        <p:spPr>
          <a:xfrm>
            <a:off x="11601360" y="6687000"/>
            <a:ext cx="546480" cy="151560"/>
          </a:xfrm>
          <a:prstGeom prst="rect">
            <a:avLst/>
          </a:prstGeom>
          <a:noFill/>
          <a:ln w="3240">
            <a:noFill/>
          </a:ln>
        </p:spPr>
        <p:style>
          <a:lnRef idx="0"/>
          <a:fillRef idx="0"/>
          <a:effectRef idx="0"/>
          <a:fontRef idx="minor"/>
        </p:style>
        <p:txBody>
          <a:bodyPr lIns="0" rIns="0" tIns="0" bIns="0" anchor="ctr">
            <a:noAutofit/>
          </a:bodyPr>
          <a:p>
            <a:pPr algn="r">
              <a:lnSpc>
                <a:spcPct val="100000"/>
              </a:lnSpc>
            </a:pPr>
            <a:r>
              <a:rPr b="0" lang="en-US" sz="900" spc="-1" strike="noStrike">
                <a:solidFill>
                  <a:srgbClr val="ffffff"/>
                </a:solidFill>
                <a:latin typeface="Corbel"/>
                <a:ea typeface="DejaVu Sans"/>
              </a:rPr>
              <a:t>page </a:t>
            </a:r>
            <a:fld id="{4DAC1FE7-9ABE-44FB-835A-9455FD3F3D70}" type="slidenum">
              <a:rPr b="0" lang="en-US" sz="900" spc="-1" strike="noStrike">
                <a:solidFill>
                  <a:srgbClr val="ffffff"/>
                </a:solidFill>
                <a:latin typeface="Corbel"/>
                <a:ea typeface="DejaVu Sans"/>
              </a:rPr>
              <a:t>&lt;number&gt;</a:t>
            </a:fld>
            <a:endParaRPr b="0" lang="en-US" sz="900" spc="-1" strike="noStrike">
              <a:latin typeface="Arial"/>
            </a:endParaRPr>
          </a:p>
        </p:txBody>
      </p:sp>
      <p:sp>
        <p:nvSpPr>
          <p:cNvPr id="1067" name="Title 2_3"/>
          <p:cNvSpPr/>
          <p:nvPr/>
        </p:nvSpPr>
        <p:spPr>
          <a:xfrm>
            <a:off x="456480" y="1288080"/>
            <a:ext cx="4991760" cy="5470200"/>
          </a:xfrm>
          <a:prstGeom prst="rect">
            <a:avLst/>
          </a:prstGeom>
          <a:solidFill>
            <a:srgbClr val="000000">
              <a:alpha val="70000"/>
            </a:srgbClr>
          </a:solidFill>
          <a:ln w="0">
            <a:noFill/>
          </a:ln>
        </p:spPr>
        <p:style>
          <a:lnRef idx="0"/>
          <a:fillRef idx="0"/>
          <a:effectRef idx="0"/>
          <a:fontRef idx="minor"/>
        </p:style>
      </p:sp>
      <p:sp>
        <p:nvSpPr>
          <p:cNvPr id="1068" name="Subtitle 3_3"/>
          <p:cNvSpPr/>
          <p:nvPr/>
        </p:nvSpPr>
        <p:spPr>
          <a:xfrm>
            <a:off x="890640" y="2971800"/>
            <a:ext cx="4281120" cy="472320"/>
          </a:xfrm>
          <a:prstGeom prst="rect">
            <a:avLst/>
          </a:prstGeom>
          <a:noFill/>
          <a:ln w="0">
            <a:noFill/>
          </a:ln>
        </p:spPr>
        <p:style>
          <a:lnRef idx="0"/>
          <a:fillRef idx="0"/>
          <a:effectRef idx="0"/>
          <a:fontRef idx="minor"/>
        </p:style>
        <p:txBody>
          <a:bodyPr lIns="0" rIns="0" tIns="0" bIns="0">
            <a:noAutofit/>
          </a:bodyPr>
          <a:p>
            <a:pPr marL="216000" indent="-214200">
              <a:lnSpc>
                <a:spcPct val="90000"/>
              </a:lnSpc>
              <a:spcBef>
                <a:spcPts val="1001"/>
              </a:spcBef>
              <a:buClr>
                <a:srgbClr val="ffffff"/>
              </a:buClr>
              <a:buSzPct val="45000"/>
              <a:buFont typeface="Wingdings" charset="2"/>
              <a:buChar char=""/>
              <a:tabLst>
                <a:tab algn="l" pos="0"/>
              </a:tabLst>
            </a:pPr>
            <a:r>
              <a:rPr b="0" lang="en-US" sz="2600" spc="-1" strike="noStrike" cap="all">
                <a:solidFill>
                  <a:srgbClr val="ffffff"/>
                </a:solidFill>
                <a:latin typeface="Calibri"/>
                <a:ea typeface="DejaVu Sans"/>
              </a:rPr>
              <a:t>Scyfall API</a:t>
            </a:r>
            <a:endParaRPr b="0" lang="en-US" sz="2600" spc="-1" strike="noStrike">
              <a:latin typeface="Arial"/>
            </a:endParaRPr>
          </a:p>
          <a:p>
            <a:pPr marL="216000" indent="-214200">
              <a:lnSpc>
                <a:spcPct val="90000"/>
              </a:lnSpc>
              <a:spcBef>
                <a:spcPts val="1001"/>
              </a:spcBef>
              <a:buClr>
                <a:srgbClr val="ffffff"/>
              </a:buClr>
              <a:buSzPct val="45000"/>
              <a:buFont typeface="Wingdings" charset="2"/>
              <a:buChar char=""/>
              <a:tabLst>
                <a:tab algn="l" pos="0"/>
              </a:tabLst>
            </a:pPr>
            <a:r>
              <a:rPr b="0" lang="en-US" sz="2600" spc="-1" strike="noStrike" cap="all">
                <a:solidFill>
                  <a:srgbClr val="ffffff"/>
                </a:solidFill>
                <a:latin typeface="Calibri"/>
                <a:ea typeface="DejaVu Sans"/>
              </a:rPr>
              <a:t>Scrython</a:t>
            </a:r>
            <a:endParaRPr b="0" lang="en-US" sz="2600" spc="-1" strike="noStrike">
              <a:latin typeface="Arial"/>
            </a:endParaRPr>
          </a:p>
          <a:p>
            <a:pPr marL="216000" indent="-214200">
              <a:lnSpc>
                <a:spcPct val="90000"/>
              </a:lnSpc>
              <a:spcBef>
                <a:spcPts val="1001"/>
              </a:spcBef>
              <a:buClr>
                <a:srgbClr val="ffffff"/>
              </a:buClr>
              <a:buSzPct val="45000"/>
              <a:buFont typeface="Wingdings" charset="2"/>
              <a:buChar char=""/>
              <a:tabLst>
                <a:tab algn="l" pos="0"/>
              </a:tabLst>
            </a:pPr>
            <a:r>
              <a:rPr b="0" lang="en-US" sz="2600" spc="-1" strike="noStrike" cap="all">
                <a:solidFill>
                  <a:srgbClr val="ffffff"/>
                </a:solidFill>
                <a:latin typeface="Calibri"/>
                <a:ea typeface="DejaVu Sans"/>
              </a:rPr>
              <a:t>SVM/SVC from SKLearn </a:t>
            </a:r>
            <a:endParaRPr b="0" lang="en-US" sz="2600" spc="-1" strike="noStrike">
              <a:latin typeface="Arial"/>
            </a:endParaRPr>
          </a:p>
          <a:p>
            <a:pPr marL="216000" indent="-214200">
              <a:lnSpc>
                <a:spcPct val="90000"/>
              </a:lnSpc>
              <a:spcBef>
                <a:spcPts val="1001"/>
              </a:spcBef>
              <a:buClr>
                <a:srgbClr val="ffffff"/>
              </a:buClr>
              <a:buSzPct val="45000"/>
              <a:buFont typeface="Wingdings" charset="2"/>
              <a:buChar char=""/>
              <a:tabLst>
                <a:tab algn="l" pos="0"/>
              </a:tabLst>
            </a:pPr>
            <a:r>
              <a:rPr b="0" lang="en-US" sz="2600" spc="-1" strike="noStrike" cap="all">
                <a:solidFill>
                  <a:srgbClr val="ffffff"/>
                </a:solidFill>
                <a:latin typeface="Calibri"/>
                <a:ea typeface="DejaVu Sans"/>
              </a:rPr>
              <a:t>Official and Community Magic: The Gathering Websites </a:t>
            </a:r>
            <a:endParaRPr b="0" lang="en-US" sz="2600" spc="-1" strike="noStrike">
              <a:latin typeface="Arial"/>
            </a:endParaRPr>
          </a:p>
        </p:txBody>
      </p:sp>
      <p:pic>
        <p:nvPicPr>
          <p:cNvPr id="1069" name="" descr=""/>
          <p:cNvPicPr/>
          <p:nvPr/>
        </p:nvPicPr>
        <p:blipFill>
          <a:blip r:embed="rId1"/>
          <a:stretch/>
        </p:blipFill>
        <p:spPr>
          <a:xfrm>
            <a:off x="6509160" y="1297080"/>
            <a:ext cx="3200040" cy="2432520"/>
          </a:xfrm>
          <a:prstGeom prst="rect">
            <a:avLst/>
          </a:prstGeom>
          <a:ln w="0">
            <a:noFill/>
          </a:ln>
        </p:spPr>
      </p:pic>
      <p:pic>
        <p:nvPicPr>
          <p:cNvPr id="1070" name="" descr=""/>
          <p:cNvPicPr/>
          <p:nvPr/>
        </p:nvPicPr>
        <p:blipFill>
          <a:blip r:embed="rId2"/>
          <a:stretch/>
        </p:blipFill>
        <p:spPr>
          <a:xfrm>
            <a:off x="8897400" y="1297080"/>
            <a:ext cx="3218400" cy="2589120"/>
          </a:xfrm>
          <a:prstGeom prst="rect">
            <a:avLst/>
          </a:prstGeom>
          <a:ln w="0">
            <a:noFill/>
          </a:ln>
        </p:spPr>
      </p:pic>
      <p:pic>
        <p:nvPicPr>
          <p:cNvPr id="1071" name="" descr=""/>
          <p:cNvPicPr/>
          <p:nvPr/>
        </p:nvPicPr>
        <p:blipFill>
          <a:blip r:embed="rId3"/>
          <a:stretch/>
        </p:blipFill>
        <p:spPr>
          <a:xfrm>
            <a:off x="7465680" y="3729600"/>
            <a:ext cx="4650120" cy="1829880"/>
          </a:xfrm>
          <a:prstGeom prst="rect">
            <a:avLst/>
          </a:prstGeom>
          <a:ln w="0">
            <a:noFill/>
          </a:ln>
        </p:spPr>
      </p:pic>
      <p:pic>
        <p:nvPicPr>
          <p:cNvPr id="1072" name="" descr=""/>
          <p:cNvPicPr/>
          <p:nvPr/>
        </p:nvPicPr>
        <p:blipFill>
          <a:blip r:embed="rId4"/>
          <a:stretch/>
        </p:blipFill>
        <p:spPr>
          <a:xfrm>
            <a:off x="6509160" y="3621600"/>
            <a:ext cx="3092040" cy="194328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3" name="Title 2_4"/>
          <p:cNvSpPr/>
          <p:nvPr/>
        </p:nvSpPr>
        <p:spPr>
          <a:xfrm>
            <a:off x="7162920" y="4051080"/>
            <a:ext cx="4454640" cy="1608480"/>
          </a:xfrm>
          <a:prstGeom prst="rect">
            <a:avLst/>
          </a:prstGeom>
          <a:noFill/>
          <a:ln w="0">
            <a:noFill/>
          </a:ln>
        </p:spPr>
        <p:style>
          <a:lnRef idx="0"/>
          <a:fillRef idx="0"/>
          <a:effectRef idx="0"/>
          <a:fontRef idx="minor"/>
        </p:style>
        <p:txBody>
          <a:bodyPr lIns="0" rIns="0" tIns="0" bIns="0" anchor="b">
            <a:noAutofit/>
          </a:bodyPr>
          <a:p>
            <a:pPr algn="r">
              <a:lnSpc>
                <a:spcPct val="90000"/>
              </a:lnSpc>
            </a:pPr>
            <a:r>
              <a:rPr b="1" lang="en-US" sz="4500" spc="-151" strike="noStrike" cap="all">
                <a:solidFill>
                  <a:srgbClr val="ffffff"/>
                </a:solidFill>
                <a:latin typeface="Corbel"/>
                <a:ea typeface="DejaVu Sans"/>
              </a:rPr>
              <a:t>Results</a:t>
            </a:r>
            <a:endParaRPr b="0" lang="en-US" sz="4500" spc="-1" strike="noStrike">
              <a:latin typeface="Arial"/>
            </a:endParaRPr>
          </a:p>
        </p:txBody>
      </p:sp>
      <p:sp>
        <p:nvSpPr>
          <p:cNvPr id="1074" name="Subtitle 3_4"/>
          <p:cNvSpPr/>
          <p:nvPr/>
        </p:nvSpPr>
        <p:spPr>
          <a:xfrm>
            <a:off x="7162920" y="5712840"/>
            <a:ext cx="4454640" cy="1046880"/>
          </a:xfrm>
          <a:prstGeom prst="rect">
            <a:avLst/>
          </a:prstGeom>
          <a:noFill/>
          <a:ln w="0">
            <a:noFill/>
          </a:ln>
        </p:spPr>
        <p:style>
          <a:lnRef idx="0"/>
          <a:fillRef idx="0"/>
          <a:effectRef idx="0"/>
          <a:fontRef idx="minor"/>
        </p:style>
      </p:sp>
      <p:sp>
        <p:nvSpPr>
          <p:cNvPr id="1075" name="Slide Number Placeholder 4_2"/>
          <p:cNvSpPr/>
          <p:nvPr/>
        </p:nvSpPr>
        <p:spPr>
          <a:xfrm>
            <a:off x="11642760" y="6696720"/>
            <a:ext cx="547200" cy="151920"/>
          </a:xfrm>
          <a:prstGeom prst="rect">
            <a:avLst/>
          </a:prstGeom>
          <a:solidFill>
            <a:srgbClr val="000000"/>
          </a:solidFill>
          <a:ln w="3240">
            <a:noFill/>
          </a:ln>
        </p:spPr>
        <p:style>
          <a:lnRef idx="0"/>
          <a:fillRef idx="0"/>
          <a:effectRef idx="0"/>
          <a:fontRef idx="minor"/>
        </p:style>
        <p:txBody>
          <a:bodyPr lIns="0" rIns="0" tIns="0" bIns="0" anchor="ctr">
            <a:noAutofit/>
          </a:bodyPr>
          <a:p>
            <a:pPr algn="r">
              <a:lnSpc>
                <a:spcPct val="100000"/>
              </a:lnSpc>
            </a:pPr>
            <a:r>
              <a:rPr b="0" lang="en-US" sz="900" spc="-1" strike="noStrike">
                <a:solidFill>
                  <a:srgbClr val="ffffff"/>
                </a:solidFill>
                <a:latin typeface="Corbel"/>
                <a:ea typeface="DejaVu Sans"/>
              </a:rPr>
              <a:t>page </a:t>
            </a:r>
            <a:fld id="{0168728F-823E-4DD0-8D1C-CC13469BCD5A}" type="slidenum">
              <a:rPr b="1" i="1" lang="en-US" sz="900" spc="-1" strike="noStrike">
                <a:solidFill>
                  <a:srgbClr val="ffffff"/>
                </a:solidFill>
                <a:latin typeface="Corbel"/>
                <a:ea typeface="DejaVu Sans"/>
              </a:rPr>
              <a:t>&lt;number&gt;</a:t>
            </a:fld>
            <a:endParaRPr b="0" lang="en-US" sz="9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STEM pitch deck</Template>
  <TotalTime>193</TotalTime>
  <Application>LibreOffice/7.1.3.2$Linux_X86_64 LibreOffice_project/10$Build-2</Application>
  <AppVersion>15.0000</AppVersion>
  <Words>1233</Words>
  <Paragraphs>314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2021-06-15T07:45:16Z</dcterms:created>
  <dc:creator>David Kim</dc:creator>
  <dc:description/>
  <dc:language>en-US</dc:language>
  <cp:lastModifiedBy/>
  <dcterms:modified xsi:type="dcterms:W3CDTF">2021-06-15T22:13:08Z</dcterms:modified>
  <cp:revision>92</cp:revision>
  <dc:subject/>
  <dc:title>MTGPreDICTBYimage</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22</vt:i4>
  </property>
  <property fmtid="{D5CDD505-2E9C-101B-9397-08002B2CF9AE}" pid="3" name="PresentationFormat">
    <vt:lpwstr>Widescreen</vt:lpwstr>
  </property>
  <property fmtid="{D5CDD505-2E9C-101B-9397-08002B2CF9AE}" pid="4" name="Slides">
    <vt:i4>23</vt:i4>
  </property>
</Properties>
</file>